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2.xml" ContentType="application/vnd.openxmlformats-officedocument.theme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4465" r:id="rId1"/>
    <p:sldMasterId id="2147484485" r:id="rId2"/>
    <p:sldMasterId id="2147484507" r:id="rId3"/>
  </p:sldMasterIdLst>
  <p:notesMasterIdLst>
    <p:notesMasterId r:id="rId37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89" r:id="rId12"/>
    <p:sldId id="265" r:id="rId13"/>
    <p:sldId id="284" r:id="rId14"/>
    <p:sldId id="285" r:id="rId15"/>
    <p:sldId id="286" r:id="rId16"/>
    <p:sldId id="290" r:id="rId17"/>
    <p:sldId id="283" r:id="rId18"/>
    <p:sldId id="267" r:id="rId19"/>
    <p:sldId id="287" r:id="rId20"/>
    <p:sldId id="288" r:id="rId21"/>
    <p:sldId id="268" r:id="rId22"/>
    <p:sldId id="269" r:id="rId23"/>
    <p:sldId id="270" r:id="rId24"/>
    <p:sldId id="271" r:id="rId25"/>
    <p:sldId id="282" r:id="rId26"/>
    <p:sldId id="272" r:id="rId27"/>
    <p:sldId id="281" r:id="rId28"/>
    <p:sldId id="273" r:id="rId29"/>
    <p:sldId id="274" r:id="rId30"/>
    <p:sldId id="275" r:id="rId31"/>
    <p:sldId id="276" r:id="rId32"/>
    <p:sldId id="277" r:id="rId33"/>
    <p:sldId id="278" r:id="rId34"/>
    <p:sldId id="279" r:id="rId35"/>
    <p:sldId id="280" r:id="rId36"/>
  </p:sldIdLst>
  <p:sldSz cx="9144000" cy="5143500" type="screen16x9"/>
  <p:notesSz cx="6858000" cy="9144000"/>
  <p:embeddedFontLst>
    <p:embeddedFont>
      <p:font typeface="Inconsolata" pitchFamily="1" charset="0"/>
      <p:regular r:id="rId38"/>
      <p:bold r:id="rId39"/>
    </p:embeddedFont>
    <p:embeddedFont>
      <p:font typeface="Pacifico" panose="020B0604020202020204" charset="0"/>
      <p:regular r:id="rId40"/>
    </p:embeddedFont>
    <p:embeddedFont>
      <p:font typeface="Roboto" panose="02000000000000000000" pitchFamily="2" charset="0"/>
      <p:regular r:id="rId41"/>
      <p:bold r:id="rId42"/>
      <p:italic r:id="rId43"/>
      <p:boldItalic r:id="rId44"/>
    </p:embeddedFont>
    <p:embeddedFont>
      <p:font typeface="Roboto Light" panose="02000000000000000000" pitchFamily="2" charset="0"/>
      <p:regular r:id="rId45"/>
      <p:bold r:id="rId46"/>
      <p:italic r:id="rId47"/>
      <p:boldItalic r:id="rId48"/>
    </p:embeddedFont>
    <p:embeddedFont>
      <p:font typeface="Roboto Medium" panose="02000000000000000000" pitchFamily="2" charset="0"/>
      <p:regular r:id="rId49"/>
      <p:bold r:id="rId50"/>
      <p:italic r:id="rId51"/>
      <p:boldItalic r:id="rId52"/>
    </p:embeddedFont>
    <p:embeddedFont>
      <p:font typeface="Roboto Thin" panose="02000000000000000000" pitchFamily="2" charset="0"/>
      <p:regular r:id="rId53"/>
      <p:bold r:id="rId54"/>
      <p:italic r:id="rId55"/>
      <p:boldItalic r:id="rId56"/>
    </p:embeddedFont>
    <p:embeddedFont>
      <p:font typeface="Tw Cen MT" panose="020B0602020104020603" pitchFamily="34" charset="0"/>
      <p:regular r:id="rId57"/>
      <p:bold r:id="rId58"/>
      <p:italic r:id="rId59"/>
      <p:boldItalic r:id="rId60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153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78DFC09-5196-42D8-8B67-EDFBACBC3EF3}" v="1470" dt="2021-11-16T19:08:38.487"/>
  </p1510:revLst>
</p1510:revInfo>
</file>

<file path=ppt/tableStyles.xml><?xml version="1.0" encoding="utf-8"?>
<a:tblStyleLst xmlns:a="http://schemas.openxmlformats.org/drawingml/2006/main" def="{1AFBCD1B-E7A3-43EF-AE14-C0864BB95921}">
  <a:tblStyle styleId="{1AFBCD1B-E7A3-43EF-AE14-C0864BB9592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8" d="100"/>
          <a:sy n="138" d="100"/>
        </p:scale>
        <p:origin x="756" y="10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font" Target="fonts/font5.fntdata"/><Relationship Id="rId47" Type="http://schemas.openxmlformats.org/officeDocument/2006/relationships/font" Target="fonts/font10.fntdata"/><Relationship Id="rId50" Type="http://schemas.openxmlformats.org/officeDocument/2006/relationships/font" Target="fonts/font13.fntdata"/><Relationship Id="rId55" Type="http://schemas.openxmlformats.org/officeDocument/2006/relationships/font" Target="fonts/font18.fntdata"/><Relationship Id="rId63" Type="http://schemas.openxmlformats.org/officeDocument/2006/relationships/theme" Target="theme/theme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3" Type="http://schemas.openxmlformats.org/officeDocument/2006/relationships/font" Target="fonts/font16.fntdata"/><Relationship Id="rId58" Type="http://schemas.openxmlformats.org/officeDocument/2006/relationships/font" Target="fonts/font21.fntdata"/><Relationship Id="rId66" Type="http://schemas.microsoft.com/office/2015/10/relationships/revisionInfo" Target="revisionInfo.xml"/><Relationship Id="rId5" Type="http://schemas.openxmlformats.org/officeDocument/2006/relationships/slide" Target="slides/slide2.xml"/><Relationship Id="rId61" Type="http://schemas.openxmlformats.org/officeDocument/2006/relationships/presProps" Target="presProps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font" Target="fonts/font6.fntdata"/><Relationship Id="rId48" Type="http://schemas.openxmlformats.org/officeDocument/2006/relationships/font" Target="fonts/font11.fntdata"/><Relationship Id="rId56" Type="http://schemas.openxmlformats.org/officeDocument/2006/relationships/font" Target="fonts/font19.fntdata"/><Relationship Id="rId64" Type="http://schemas.openxmlformats.org/officeDocument/2006/relationships/tableStyles" Target="tableStyles.xml"/><Relationship Id="rId8" Type="http://schemas.openxmlformats.org/officeDocument/2006/relationships/slide" Target="slides/slide5.xml"/><Relationship Id="rId51" Type="http://schemas.openxmlformats.org/officeDocument/2006/relationships/font" Target="fonts/font14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font" Target="fonts/font1.fntdata"/><Relationship Id="rId46" Type="http://schemas.openxmlformats.org/officeDocument/2006/relationships/font" Target="fonts/font9.fntdata"/><Relationship Id="rId59" Type="http://schemas.openxmlformats.org/officeDocument/2006/relationships/font" Target="fonts/font22.fntdata"/><Relationship Id="rId20" Type="http://schemas.openxmlformats.org/officeDocument/2006/relationships/slide" Target="slides/slide17.xml"/><Relationship Id="rId41" Type="http://schemas.openxmlformats.org/officeDocument/2006/relationships/font" Target="fonts/font4.fntdata"/><Relationship Id="rId54" Type="http://schemas.openxmlformats.org/officeDocument/2006/relationships/font" Target="fonts/font17.fntdata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font" Target="fonts/font12.fntdata"/><Relationship Id="rId57" Type="http://schemas.openxmlformats.org/officeDocument/2006/relationships/font" Target="fonts/font20.fntdata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font" Target="fonts/font7.fntdata"/><Relationship Id="rId52" Type="http://schemas.openxmlformats.org/officeDocument/2006/relationships/font" Target="fonts/font15.fntdata"/><Relationship Id="rId60" Type="http://schemas.openxmlformats.org/officeDocument/2006/relationships/font" Target="fonts/font23.fntdata"/><Relationship Id="rId65" Type="http://schemas.microsoft.com/office/2016/11/relationships/changesInfo" Target="changesInfos/changesInfo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font" Target="fonts/font2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ourtney Templeton" userId="68b81d3a323ac227" providerId="LiveId" clId="{D78DFC09-5196-42D8-8B67-EDFBACBC3EF3}"/>
    <pc:docChg chg="undo custSel addSld delSld modSld sldOrd modMainMaster">
      <pc:chgData name="Courtney Templeton" userId="68b81d3a323ac227" providerId="LiveId" clId="{D78DFC09-5196-42D8-8B67-EDFBACBC3EF3}" dt="2021-11-16T21:05:19.745" v="10348" actId="20577"/>
      <pc:docMkLst>
        <pc:docMk/>
      </pc:docMkLst>
      <pc:sldChg chg="addSp delSp modSp mod modTransition setBg addAnim delAnim modAnim delDesignElem">
        <pc:chgData name="Courtney Templeton" userId="68b81d3a323ac227" providerId="LiveId" clId="{D78DFC09-5196-42D8-8B67-EDFBACBC3EF3}" dt="2021-11-13T21:46:02.962" v="3764"/>
        <pc:sldMkLst>
          <pc:docMk/>
          <pc:sldMk cId="0" sldId="256"/>
        </pc:sldMkLst>
        <pc:spChg chg="add mod">
          <ac:chgData name="Courtney Templeton" userId="68b81d3a323ac227" providerId="LiveId" clId="{D78DFC09-5196-42D8-8B67-EDFBACBC3EF3}" dt="2021-11-13T20:30:38.786" v="3259" actId="1037"/>
          <ac:spMkLst>
            <pc:docMk/>
            <pc:sldMk cId="0" sldId="256"/>
            <ac:spMk id="2" creationId="{E614EA57-0EA3-444E-A498-4B3EE04AC2F4}"/>
          </ac:spMkLst>
        </pc:spChg>
        <pc:spChg chg="add del mod">
          <ac:chgData name="Courtney Templeton" userId="68b81d3a323ac227" providerId="LiveId" clId="{D78DFC09-5196-42D8-8B67-EDFBACBC3EF3}" dt="2021-11-13T20:26:09.107" v="3224" actId="11529"/>
          <ac:spMkLst>
            <pc:docMk/>
            <pc:sldMk cId="0" sldId="256"/>
            <ac:spMk id="3" creationId="{6B6118BF-F29C-469A-92C3-9D23134FC561}"/>
          </ac:spMkLst>
        </pc:spChg>
        <pc:spChg chg="mod">
          <ac:chgData name="Courtney Templeton" userId="68b81d3a323ac227" providerId="LiveId" clId="{D78DFC09-5196-42D8-8B67-EDFBACBC3EF3}" dt="2021-11-13T20:32:03.316" v="3269" actId="255"/>
          <ac:spMkLst>
            <pc:docMk/>
            <pc:sldMk cId="0" sldId="256"/>
            <ac:spMk id="81" creationId="{00000000-0000-0000-0000-000000000000}"/>
          </ac:spMkLst>
        </pc:spChg>
        <pc:spChg chg="mod">
          <ac:chgData name="Courtney Templeton" userId="68b81d3a323ac227" providerId="LiveId" clId="{D78DFC09-5196-42D8-8B67-EDFBACBC3EF3}" dt="2021-11-13T20:32:10.266" v="3270"/>
          <ac:spMkLst>
            <pc:docMk/>
            <pc:sldMk cId="0" sldId="256"/>
            <ac:spMk id="82" creationId="{00000000-0000-0000-0000-000000000000}"/>
          </ac:spMkLst>
        </pc:spChg>
        <pc:spChg chg="add del">
          <ac:chgData name="Courtney Templeton" userId="68b81d3a323ac227" providerId="LiveId" clId="{D78DFC09-5196-42D8-8B67-EDFBACBC3EF3}" dt="2021-11-13T04:36:56.409" v="2599" actId="26606"/>
          <ac:spMkLst>
            <pc:docMk/>
            <pc:sldMk cId="0" sldId="256"/>
            <ac:spMk id="87" creationId="{4D6A640B-6684-4338-9199-6EE758735581}"/>
          </ac:spMkLst>
        </pc:spChg>
        <pc:spChg chg="add del">
          <ac:chgData name="Courtney Templeton" userId="68b81d3a323ac227" providerId="LiveId" clId="{D78DFC09-5196-42D8-8B67-EDFBACBC3EF3}" dt="2021-11-13T04:36:56.409" v="2599" actId="26606"/>
          <ac:spMkLst>
            <pc:docMk/>
            <pc:sldMk cId="0" sldId="256"/>
            <ac:spMk id="145" creationId="{FF5E4228-419E-44B9-B090-94A9540E5B3F}"/>
          </ac:spMkLst>
        </pc:spChg>
        <pc:spChg chg="add del">
          <ac:chgData name="Courtney Templeton" userId="68b81d3a323ac227" providerId="LiveId" clId="{D78DFC09-5196-42D8-8B67-EDFBACBC3EF3}" dt="2021-11-13T04:36:57.223" v="2601" actId="26606"/>
          <ac:spMkLst>
            <pc:docMk/>
            <pc:sldMk cId="0" sldId="256"/>
            <ac:spMk id="147" creationId="{7A070EAD-1DCD-4F3D-BA84-799B891A0E19}"/>
          </ac:spMkLst>
        </pc:spChg>
        <pc:spChg chg="add del">
          <ac:chgData name="Courtney Templeton" userId="68b81d3a323ac227" providerId="LiveId" clId="{D78DFC09-5196-42D8-8B67-EDFBACBC3EF3}" dt="2021-11-13T04:36:58.013" v="2603" actId="26606"/>
          <ac:spMkLst>
            <pc:docMk/>
            <pc:sldMk cId="0" sldId="256"/>
            <ac:spMk id="150" creationId="{B7D4B16D-600A-41A1-8B1B-3727C56C0C9B}"/>
          </ac:spMkLst>
        </pc:spChg>
        <pc:spChg chg="add del">
          <ac:chgData name="Courtney Templeton" userId="68b81d3a323ac227" providerId="LiveId" clId="{D78DFC09-5196-42D8-8B67-EDFBACBC3EF3}" dt="2021-11-13T04:37:02.187" v="2607" actId="26606"/>
          <ac:spMkLst>
            <pc:docMk/>
            <pc:sldMk cId="0" sldId="256"/>
            <ac:spMk id="158" creationId="{2F0EACBB-AB1D-4D11-AE26-0A672B872FCE}"/>
          </ac:spMkLst>
        </pc:spChg>
        <pc:spChg chg="add del">
          <ac:chgData name="Courtney Templeton" userId="68b81d3a323ac227" providerId="LiveId" clId="{D78DFC09-5196-42D8-8B67-EDFBACBC3EF3}" dt="2021-11-13T04:37:11.732" v="2609" actId="26606"/>
          <ac:spMkLst>
            <pc:docMk/>
            <pc:sldMk cId="0" sldId="256"/>
            <ac:spMk id="169" creationId="{FBF262B2-1C5F-4CB8-AA8F-3AB3518A7A48}"/>
          </ac:spMkLst>
        </pc:spChg>
        <pc:spChg chg="add del">
          <ac:chgData name="Courtney Templeton" userId="68b81d3a323ac227" providerId="LiveId" clId="{D78DFC09-5196-42D8-8B67-EDFBACBC3EF3}" dt="2021-11-13T04:37:11.732" v="2609" actId="26606"/>
          <ac:spMkLst>
            <pc:docMk/>
            <pc:sldMk cId="0" sldId="256"/>
            <ac:spMk id="170" creationId="{239A127B-EE0D-40AB-A1C2-E338456D0E3A}"/>
          </ac:spMkLst>
        </pc:spChg>
        <pc:spChg chg="add del">
          <ac:chgData name="Courtney Templeton" userId="68b81d3a323ac227" providerId="LiveId" clId="{D78DFC09-5196-42D8-8B67-EDFBACBC3EF3}" dt="2021-11-13T04:37:15.819" v="2613" actId="26606"/>
          <ac:spMkLst>
            <pc:docMk/>
            <pc:sldMk cId="0" sldId="256"/>
            <ac:spMk id="173" creationId="{4D6A640B-6684-4338-9199-6EE758735581}"/>
          </ac:spMkLst>
        </pc:spChg>
        <pc:spChg chg="add del">
          <ac:chgData name="Courtney Templeton" userId="68b81d3a323ac227" providerId="LiveId" clId="{D78DFC09-5196-42D8-8B67-EDFBACBC3EF3}" dt="2021-11-13T04:37:15.819" v="2613" actId="26606"/>
          <ac:spMkLst>
            <pc:docMk/>
            <pc:sldMk cId="0" sldId="256"/>
            <ac:spMk id="176" creationId="{FF5E4228-419E-44B9-B090-94A9540E5B3F}"/>
          </ac:spMkLst>
        </pc:spChg>
        <pc:spChg chg="add del">
          <ac:chgData name="Courtney Templeton" userId="68b81d3a323ac227" providerId="LiveId" clId="{D78DFC09-5196-42D8-8B67-EDFBACBC3EF3}" dt="2021-11-13T04:37:37.409" v="2615" actId="26606"/>
          <ac:spMkLst>
            <pc:docMk/>
            <pc:sldMk cId="0" sldId="256"/>
            <ac:spMk id="178" creationId="{7A070EAD-1DCD-4F3D-BA84-799B891A0E19}"/>
          </ac:spMkLst>
        </pc:spChg>
        <pc:grpChg chg="add del">
          <ac:chgData name="Courtney Templeton" userId="68b81d3a323ac227" providerId="LiveId" clId="{D78DFC09-5196-42D8-8B67-EDFBACBC3EF3}" dt="2021-11-13T04:36:56.409" v="2599" actId="26606"/>
          <ac:grpSpMkLst>
            <pc:docMk/>
            <pc:sldMk cId="0" sldId="256"/>
            <ac:grpSpMk id="89" creationId="{5BAB052D-92E4-4715-895B-E423230754C2}"/>
          </ac:grpSpMkLst>
        </pc:grpChg>
        <pc:grpChg chg="add del">
          <ac:chgData name="Courtney Templeton" userId="68b81d3a323ac227" providerId="LiveId" clId="{D78DFC09-5196-42D8-8B67-EDFBACBC3EF3}" dt="2021-11-13T04:37:11.732" v="2609" actId="26606"/>
          <ac:grpSpMkLst>
            <pc:docMk/>
            <pc:sldMk cId="0" sldId="256"/>
            <ac:grpSpMk id="91" creationId="{2E8B9490-B2A4-456F-857B-73B2B568AC8F}"/>
          </ac:grpSpMkLst>
        </pc:grpChg>
        <pc:grpChg chg="add del">
          <ac:chgData name="Courtney Templeton" userId="68b81d3a323ac227" providerId="LiveId" clId="{D78DFC09-5196-42D8-8B67-EDFBACBC3EF3}" dt="2021-11-13T04:36:57.223" v="2601" actId="26606"/>
          <ac:grpSpMkLst>
            <pc:docMk/>
            <pc:sldMk cId="0" sldId="256"/>
            <ac:grpSpMk id="148" creationId="{DE471E13-6104-4637-8A8F-B545529B1D11}"/>
          </ac:grpSpMkLst>
        </pc:grpChg>
        <pc:grpChg chg="add del">
          <ac:chgData name="Courtney Templeton" userId="68b81d3a323ac227" providerId="LiveId" clId="{D78DFC09-5196-42D8-8B67-EDFBACBC3EF3}" dt="2021-11-13T04:36:58.013" v="2603" actId="26606"/>
          <ac:grpSpMkLst>
            <pc:docMk/>
            <pc:sldMk cId="0" sldId="256"/>
            <ac:grpSpMk id="151" creationId="{DE7C35E0-BD19-4AFC-81BF-7A7507E9C94D}"/>
          </ac:grpSpMkLst>
        </pc:grpChg>
        <pc:grpChg chg="add del">
          <ac:chgData name="Courtney Templeton" userId="68b81d3a323ac227" providerId="LiveId" clId="{D78DFC09-5196-42D8-8B67-EDFBACBC3EF3}" dt="2021-11-13T04:37:00.410" v="2605" actId="26606"/>
          <ac:grpSpMkLst>
            <pc:docMk/>
            <pc:sldMk cId="0" sldId="256"/>
            <ac:grpSpMk id="155" creationId="{82EEA7F3-64E0-47B1-9B06-0677EA6FD79E}"/>
          </ac:grpSpMkLst>
        </pc:grpChg>
        <pc:grpChg chg="add del">
          <ac:chgData name="Courtney Templeton" userId="68b81d3a323ac227" providerId="LiveId" clId="{D78DFC09-5196-42D8-8B67-EDFBACBC3EF3}" dt="2021-11-13T04:37:02.187" v="2607" actId="26606"/>
          <ac:grpSpMkLst>
            <pc:docMk/>
            <pc:sldMk cId="0" sldId="256"/>
            <ac:grpSpMk id="159" creationId="{EDEE0B57-C901-4422-9C96-B0E1A0D4D0E7}"/>
          </ac:grpSpMkLst>
        </pc:grpChg>
        <pc:grpChg chg="add del">
          <ac:chgData name="Courtney Templeton" userId="68b81d3a323ac227" providerId="LiveId" clId="{D78DFC09-5196-42D8-8B67-EDFBACBC3EF3}" dt="2021-11-13T04:37:02.187" v="2607" actId="26606"/>
          <ac:grpSpMkLst>
            <pc:docMk/>
            <pc:sldMk cId="0" sldId="256"/>
            <ac:grpSpMk id="160" creationId="{B8DE5EA2-C86F-45CC-A9F1-5100DE1D1986}"/>
          </ac:grpSpMkLst>
        </pc:grpChg>
        <pc:grpChg chg="add del">
          <ac:chgData name="Courtney Templeton" userId="68b81d3a323ac227" providerId="LiveId" clId="{D78DFC09-5196-42D8-8B67-EDFBACBC3EF3}" dt="2021-11-13T04:37:15.819" v="2613" actId="26606"/>
          <ac:grpSpMkLst>
            <pc:docMk/>
            <pc:sldMk cId="0" sldId="256"/>
            <ac:grpSpMk id="174" creationId="{5BAB052D-92E4-4715-895B-E423230754C2}"/>
          </ac:grpSpMkLst>
        </pc:grpChg>
        <pc:grpChg chg="add del">
          <ac:chgData name="Courtney Templeton" userId="68b81d3a323ac227" providerId="LiveId" clId="{D78DFC09-5196-42D8-8B67-EDFBACBC3EF3}" dt="2021-11-13T04:37:37.409" v="2615" actId="26606"/>
          <ac:grpSpMkLst>
            <pc:docMk/>
            <pc:sldMk cId="0" sldId="256"/>
            <ac:grpSpMk id="179" creationId="{DE471E13-6104-4637-8A8F-B545529B1D11}"/>
          </ac:grpSpMkLst>
        </pc:grpChg>
        <pc:grpChg chg="add del">
          <ac:chgData name="Courtney Templeton" userId="68b81d3a323ac227" providerId="LiveId" clId="{D78DFC09-5196-42D8-8B67-EDFBACBC3EF3}" dt="2021-11-13T19:53:39.279" v="2723"/>
          <ac:grpSpMkLst>
            <pc:docMk/>
            <pc:sldMk cId="0" sldId="256"/>
            <ac:grpSpMk id="185" creationId="{82EEA7F3-64E0-47B1-9B06-0677EA6FD79E}"/>
          </ac:grpSpMkLst>
        </pc:grpChg>
        <pc:picChg chg="add del">
          <ac:chgData name="Courtney Templeton" userId="68b81d3a323ac227" providerId="LiveId" clId="{D78DFC09-5196-42D8-8B67-EDFBACBC3EF3}" dt="2021-11-13T04:36:58.013" v="2603" actId="26606"/>
          <ac:picMkLst>
            <pc:docMk/>
            <pc:sldMk cId="0" sldId="256"/>
            <ac:picMk id="152" creationId="{51039561-92F9-40EE-900B-6AA0F58042A4}"/>
          </ac:picMkLst>
        </pc:picChg>
        <pc:cxnChg chg="add del">
          <ac:chgData name="Courtney Templeton" userId="68b81d3a323ac227" providerId="LiveId" clId="{D78DFC09-5196-42D8-8B67-EDFBACBC3EF3}" dt="2021-11-13T04:36:58.013" v="2603" actId="26606"/>
          <ac:cxnSpMkLst>
            <pc:docMk/>
            <pc:sldMk cId="0" sldId="256"/>
            <ac:cxnSpMk id="153" creationId="{D902DA06-324A-48CE-8C20-94535480A632}"/>
          </ac:cxnSpMkLst>
        </pc:cxnChg>
      </pc:sldChg>
      <pc:sldChg chg="addSp delSp modSp mod setBg">
        <pc:chgData name="Courtney Templeton" userId="68b81d3a323ac227" providerId="LiveId" clId="{D78DFC09-5196-42D8-8B67-EDFBACBC3EF3}" dt="2021-11-13T21:47:09.779" v="3768"/>
        <pc:sldMkLst>
          <pc:docMk/>
          <pc:sldMk cId="0" sldId="257"/>
        </pc:sldMkLst>
        <pc:spChg chg="add del mod">
          <ac:chgData name="Courtney Templeton" userId="68b81d3a323ac227" providerId="LiveId" clId="{D78DFC09-5196-42D8-8B67-EDFBACBC3EF3}" dt="2021-11-13T20:32:27.047" v="3273" actId="478"/>
          <ac:spMkLst>
            <pc:docMk/>
            <pc:sldMk cId="0" sldId="257"/>
            <ac:spMk id="3" creationId="{1C688AC4-6BB6-44CD-BA42-D85CF0A0B8CD}"/>
          </ac:spMkLst>
        </pc:spChg>
        <pc:spChg chg="mod">
          <ac:chgData name="Courtney Templeton" userId="68b81d3a323ac227" providerId="LiveId" clId="{D78DFC09-5196-42D8-8B67-EDFBACBC3EF3}" dt="2021-11-13T20:32:58.805" v="3280" actId="1076"/>
          <ac:spMkLst>
            <pc:docMk/>
            <pc:sldMk cId="0" sldId="257"/>
            <ac:spMk id="87" creationId="{00000000-0000-0000-0000-000000000000}"/>
          </ac:spMkLst>
        </pc:spChg>
        <pc:spChg chg="del mod">
          <ac:chgData name="Courtney Templeton" userId="68b81d3a323ac227" providerId="LiveId" clId="{D78DFC09-5196-42D8-8B67-EDFBACBC3EF3}" dt="2021-11-13T20:32:24.461" v="3271" actId="478"/>
          <ac:spMkLst>
            <pc:docMk/>
            <pc:sldMk cId="0" sldId="257"/>
            <ac:spMk id="88" creationId="{00000000-0000-0000-0000-000000000000}"/>
          </ac:spMkLst>
        </pc:spChg>
        <pc:spChg chg="mod">
          <ac:chgData name="Courtney Templeton" userId="68b81d3a323ac227" providerId="LiveId" clId="{D78DFC09-5196-42D8-8B67-EDFBACBC3EF3}" dt="2021-11-13T20:15:51.977" v="3023"/>
          <ac:spMkLst>
            <pc:docMk/>
            <pc:sldMk cId="0" sldId="257"/>
            <ac:spMk id="89" creationId="{00000000-0000-0000-0000-000000000000}"/>
          </ac:spMkLst>
        </pc:spChg>
        <pc:spChg chg="mod">
          <ac:chgData name="Courtney Templeton" userId="68b81d3a323ac227" providerId="LiveId" clId="{D78DFC09-5196-42D8-8B67-EDFBACBC3EF3}" dt="2021-11-13T20:33:29.847" v="3290" actId="20577"/>
          <ac:spMkLst>
            <pc:docMk/>
            <pc:sldMk cId="0" sldId="257"/>
            <ac:spMk id="109" creationId="{00000000-0000-0000-0000-000000000000}"/>
          </ac:spMkLst>
        </pc:spChg>
      </pc:sldChg>
      <pc:sldChg chg="addSp delSp modSp mod modTransition setBg modNotes">
        <pc:chgData name="Courtney Templeton" userId="68b81d3a323ac227" providerId="LiveId" clId="{D78DFC09-5196-42D8-8B67-EDFBACBC3EF3}" dt="2021-11-13T21:45:33.891" v="3762" actId="26606"/>
        <pc:sldMkLst>
          <pc:docMk/>
          <pc:sldMk cId="0" sldId="258"/>
        </pc:sldMkLst>
        <pc:spChg chg="mod ord">
          <ac:chgData name="Courtney Templeton" userId="68b81d3a323ac227" providerId="LiveId" clId="{D78DFC09-5196-42D8-8B67-EDFBACBC3EF3}" dt="2021-11-13T21:45:33.891" v="3762" actId="26606"/>
          <ac:spMkLst>
            <pc:docMk/>
            <pc:sldMk cId="0" sldId="258"/>
            <ac:spMk id="114" creationId="{00000000-0000-0000-0000-000000000000}"/>
          </ac:spMkLst>
        </pc:spChg>
        <pc:spChg chg="add del">
          <ac:chgData name="Courtney Templeton" userId="68b81d3a323ac227" providerId="LiveId" clId="{D78DFC09-5196-42D8-8B67-EDFBACBC3EF3}" dt="2021-11-13T21:45:21.312" v="3755" actId="26606"/>
          <ac:spMkLst>
            <pc:docMk/>
            <pc:sldMk cId="0" sldId="258"/>
            <ac:spMk id="445" creationId="{6B6D540F-1E2F-416F-819F-D8216BC8F334}"/>
          </ac:spMkLst>
        </pc:spChg>
        <pc:spChg chg="add del">
          <ac:chgData name="Courtney Templeton" userId="68b81d3a323ac227" providerId="LiveId" clId="{D78DFC09-5196-42D8-8B67-EDFBACBC3EF3}" dt="2021-11-13T21:45:33.671" v="3761" actId="26606"/>
          <ac:spMkLst>
            <pc:docMk/>
            <pc:sldMk cId="0" sldId="258"/>
            <ac:spMk id="504" creationId="{6B6D540F-1E2F-416F-819F-D8216BC8F334}"/>
          </ac:spMkLst>
        </pc:spChg>
        <pc:grpChg chg="add del">
          <ac:chgData name="Courtney Templeton" userId="68b81d3a323ac227" providerId="LiveId" clId="{D78DFC09-5196-42D8-8B67-EDFBACBC3EF3}" dt="2021-11-13T21:43:29.361" v="3744" actId="26606"/>
          <ac:grpSpMkLst>
            <pc:docMk/>
            <pc:sldMk cId="0" sldId="258"/>
            <ac:grpSpMk id="122" creationId="{F21A37DB-EDD2-4025-A254-7FE5E4C7AE2B}"/>
          </ac:grpSpMkLst>
        </pc:grpChg>
        <pc:grpChg chg="add del">
          <ac:chgData name="Courtney Templeton" userId="68b81d3a323ac227" providerId="LiveId" clId="{D78DFC09-5196-42D8-8B67-EDFBACBC3EF3}" dt="2021-11-13T21:43:29.361" v="3744" actId="26606"/>
          <ac:grpSpMkLst>
            <pc:docMk/>
            <pc:sldMk cId="0" sldId="258"/>
            <ac:grpSpMk id="178" creationId="{AC7171C6-EA46-47D6-AAE3-DD4CA0393C5E}"/>
          </ac:grpSpMkLst>
        </pc:grpChg>
        <pc:grpChg chg="add del">
          <ac:chgData name="Courtney Templeton" userId="68b81d3a323ac227" providerId="LiveId" clId="{D78DFC09-5196-42D8-8B67-EDFBACBC3EF3}" dt="2021-11-13T21:43:29.361" v="3744" actId="26606"/>
          <ac:grpSpMkLst>
            <pc:docMk/>
            <pc:sldMk cId="0" sldId="258"/>
            <ac:grpSpMk id="182" creationId="{1A7C43DF-6C62-45B8-95AA-FD5810A86604}"/>
          </ac:grpSpMkLst>
        </pc:grpChg>
        <pc:grpChg chg="add del">
          <ac:chgData name="Courtney Templeton" userId="68b81d3a323ac227" providerId="LiveId" clId="{D78DFC09-5196-42D8-8B67-EDFBACBC3EF3}" dt="2021-11-13T21:43:29.361" v="3744" actId="26606"/>
          <ac:grpSpMkLst>
            <pc:docMk/>
            <pc:sldMk cId="0" sldId="258"/>
            <ac:grpSpMk id="238" creationId="{D0D26923-EE65-4E57-B679-61B80FBCAAB1}"/>
          </ac:grpSpMkLst>
        </pc:grpChg>
        <pc:grpChg chg="add del">
          <ac:chgData name="Courtney Templeton" userId="68b81d3a323ac227" providerId="LiveId" clId="{D78DFC09-5196-42D8-8B67-EDFBACBC3EF3}" dt="2021-11-13T21:45:33.891" v="3762" actId="26606"/>
          <ac:grpSpMkLst>
            <pc:docMk/>
            <pc:sldMk cId="0" sldId="258"/>
            <ac:grpSpMk id="255" creationId="{A24E966C-35F3-4DB1-8C23-4BC252E4E4A2}"/>
          </ac:grpSpMkLst>
        </pc:grpChg>
        <pc:grpChg chg="add del">
          <ac:chgData name="Courtney Templeton" userId="68b81d3a323ac227" providerId="LiveId" clId="{D78DFC09-5196-42D8-8B67-EDFBACBC3EF3}" dt="2021-11-13T21:45:33.891" v="3762" actId="26606"/>
          <ac:grpSpMkLst>
            <pc:docMk/>
            <pc:sldMk cId="0" sldId="258"/>
            <ac:grpSpMk id="296" creationId="{4522F6F2-D276-4B44-927D-595B62E8F527}"/>
          </ac:grpSpMkLst>
        </pc:grpChg>
        <pc:grpChg chg="add del">
          <ac:chgData name="Courtney Templeton" userId="68b81d3a323ac227" providerId="LiveId" clId="{D78DFC09-5196-42D8-8B67-EDFBACBC3EF3}" dt="2021-11-13T21:45:33.891" v="3762" actId="26606"/>
          <ac:grpSpMkLst>
            <pc:docMk/>
            <pc:sldMk cId="0" sldId="258"/>
            <ac:grpSpMk id="300" creationId="{9A210947-19DD-4D82-9001-EB4FD3CA889B}"/>
          </ac:grpSpMkLst>
        </pc:grpChg>
        <pc:grpChg chg="add del">
          <ac:chgData name="Courtney Templeton" userId="68b81d3a323ac227" providerId="LiveId" clId="{D78DFC09-5196-42D8-8B67-EDFBACBC3EF3}" dt="2021-11-13T21:45:21.312" v="3755" actId="26606"/>
          <ac:grpSpMkLst>
            <pc:docMk/>
            <pc:sldMk cId="0" sldId="258"/>
            <ac:grpSpMk id="361" creationId="{F21A37DB-EDD2-4025-A254-7FE5E4C7AE2B}"/>
          </ac:grpSpMkLst>
        </pc:grpChg>
        <pc:grpChg chg="add del">
          <ac:chgData name="Courtney Templeton" userId="68b81d3a323ac227" providerId="LiveId" clId="{D78DFC09-5196-42D8-8B67-EDFBACBC3EF3}" dt="2021-11-13T21:45:21.312" v="3755" actId="26606"/>
          <ac:grpSpMkLst>
            <pc:docMk/>
            <pc:sldMk cId="0" sldId="258"/>
            <ac:grpSpMk id="417" creationId="{788D5DFD-FA42-4EB0-B24E-4180C0CC5A0F}"/>
          </ac:grpSpMkLst>
        </pc:grpChg>
        <pc:grpChg chg="add del">
          <ac:chgData name="Courtney Templeton" userId="68b81d3a323ac227" providerId="LiveId" clId="{D78DFC09-5196-42D8-8B67-EDFBACBC3EF3}" dt="2021-11-13T21:45:21.312" v="3755" actId="26606"/>
          <ac:grpSpMkLst>
            <pc:docMk/>
            <pc:sldMk cId="0" sldId="258"/>
            <ac:grpSpMk id="421" creationId="{D44056DF-7985-4692-968A-466E9E6AF76A}"/>
          </ac:grpSpMkLst>
        </pc:grpChg>
        <pc:grpChg chg="add del">
          <ac:chgData name="Courtney Templeton" userId="68b81d3a323ac227" providerId="LiveId" clId="{D78DFC09-5196-42D8-8B67-EDFBACBC3EF3}" dt="2021-11-13T21:45:26.215" v="3757" actId="26606"/>
          <ac:grpSpMkLst>
            <pc:docMk/>
            <pc:sldMk cId="0" sldId="258"/>
            <ac:grpSpMk id="448" creationId="{F21A37DB-EDD2-4025-A254-7FE5E4C7AE2B}"/>
          </ac:grpSpMkLst>
        </pc:grpChg>
        <pc:grpChg chg="add del">
          <ac:chgData name="Courtney Templeton" userId="68b81d3a323ac227" providerId="LiveId" clId="{D78DFC09-5196-42D8-8B67-EDFBACBC3EF3}" dt="2021-11-13T21:45:26.215" v="3757" actId="26606"/>
          <ac:grpSpMkLst>
            <pc:docMk/>
            <pc:sldMk cId="0" sldId="258"/>
            <ac:grpSpMk id="449" creationId="{F062FACA-67B4-4AA3-B7B8-5E3F40213E06}"/>
          </ac:grpSpMkLst>
        </pc:grpChg>
        <pc:grpChg chg="add del">
          <ac:chgData name="Courtney Templeton" userId="68b81d3a323ac227" providerId="LiveId" clId="{D78DFC09-5196-42D8-8B67-EDFBACBC3EF3}" dt="2021-11-13T21:45:26.215" v="3757" actId="26606"/>
          <ac:grpSpMkLst>
            <pc:docMk/>
            <pc:sldMk cId="0" sldId="258"/>
            <ac:grpSpMk id="451" creationId="{1E0DEA12-DBDB-4932-A58A-AD12F8FC8DE6}"/>
          </ac:grpSpMkLst>
        </pc:grpChg>
        <pc:grpChg chg="add del">
          <ac:chgData name="Courtney Templeton" userId="68b81d3a323ac227" providerId="LiveId" clId="{D78DFC09-5196-42D8-8B67-EDFBACBC3EF3}" dt="2021-11-13T21:45:30.510" v="3759" actId="26606"/>
          <ac:grpSpMkLst>
            <pc:docMk/>
            <pc:sldMk cId="0" sldId="258"/>
            <ac:grpSpMk id="477" creationId="{D0D26923-EE65-4E57-B679-61B80FBCAAB1}"/>
          </ac:grpSpMkLst>
        </pc:grpChg>
        <pc:grpChg chg="add del">
          <ac:chgData name="Courtney Templeton" userId="68b81d3a323ac227" providerId="LiveId" clId="{D78DFC09-5196-42D8-8B67-EDFBACBC3EF3}" dt="2021-11-13T21:45:30.510" v="3759" actId="26606"/>
          <ac:grpSpMkLst>
            <pc:docMk/>
            <pc:sldMk cId="0" sldId="258"/>
            <ac:grpSpMk id="488" creationId="{F21A37DB-EDD2-4025-A254-7FE5E4C7AE2B}"/>
          </ac:grpSpMkLst>
        </pc:grpChg>
        <pc:grpChg chg="add del">
          <ac:chgData name="Courtney Templeton" userId="68b81d3a323ac227" providerId="LiveId" clId="{D78DFC09-5196-42D8-8B67-EDFBACBC3EF3}" dt="2021-11-13T21:45:30.510" v="3759" actId="26606"/>
          <ac:grpSpMkLst>
            <pc:docMk/>
            <pc:sldMk cId="0" sldId="258"/>
            <ac:grpSpMk id="489" creationId="{AC7171C6-EA46-47D6-AAE3-DD4CA0393C5E}"/>
          </ac:grpSpMkLst>
        </pc:grpChg>
        <pc:grpChg chg="add del">
          <ac:chgData name="Courtney Templeton" userId="68b81d3a323ac227" providerId="LiveId" clId="{D78DFC09-5196-42D8-8B67-EDFBACBC3EF3}" dt="2021-11-13T21:45:30.510" v="3759" actId="26606"/>
          <ac:grpSpMkLst>
            <pc:docMk/>
            <pc:sldMk cId="0" sldId="258"/>
            <ac:grpSpMk id="490" creationId="{1A7C43DF-6C62-45B8-95AA-FD5810A86604}"/>
          </ac:grpSpMkLst>
        </pc:grpChg>
        <pc:grpChg chg="add del">
          <ac:chgData name="Courtney Templeton" userId="68b81d3a323ac227" providerId="LiveId" clId="{D78DFC09-5196-42D8-8B67-EDFBACBC3EF3}" dt="2021-11-13T21:45:33.671" v="3761" actId="26606"/>
          <ac:grpSpMkLst>
            <pc:docMk/>
            <pc:sldMk cId="0" sldId="258"/>
            <ac:grpSpMk id="500" creationId="{F21A37DB-EDD2-4025-A254-7FE5E4C7AE2B}"/>
          </ac:grpSpMkLst>
        </pc:grpChg>
        <pc:grpChg chg="add del">
          <ac:chgData name="Courtney Templeton" userId="68b81d3a323ac227" providerId="LiveId" clId="{D78DFC09-5196-42D8-8B67-EDFBACBC3EF3}" dt="2021-11-13T21:45:33.671" v="3761" actId="26606"/>
          <ac:grpSpMkLst>
            <pc:docMk/>
            <pc:sldMk cId="0" sldId="258"/>
            <ac:grpSpMk id="501" creationId="{788D5DFD-FA42-4EB0-B24E-4180C0CC5A0F}"/>
          </ac:grpSpMkLst>
        </pc:grpChg>
        <pc:grpChg chg="add del">
          <ac:chgData name="Courtney Templeton" userId="68b81d3a323ac227" providerId="LiveId" clId="{D78DFC09-5196-42D8-8B67-EDFBACBC3EF3}" dt="2021-11-13T21:45:33.671" v="3761" actId="26606"/>
          <ac:grpSpMkLst>
            <pc:docMk/>
            <pc:sldMk cId="0" sldId="258"/>
            <ac:grpSpMk id="503" creationId="{D44056DF-7985-4692-968A-466E9E6AF76A}"/>
          </ac:grpSpMkLst>
        </pc:grpChg>
        <pc:grpChg chg="add">
          <ac:chgData name="Courtney Templeton" userId="68b81d3a323ac227" providerId="LiveId" clId="{D78DFC09-5196-42D8-8B67-EDFBACBC3EF3}" dt="2021-11-13T21:45:33.891" v="3762" actId="26606"/>
          <ac:grpSpMkLst>
            <pc:docMk/>
            <pc:sldMk cId="0" sldId="258"/>
            <ac:grpSpMk id="507" creationId="{F21A37DB-EDD2-4025-A254-7FE5E4C7AE2B}"/>
          </ac:grpSpMkLst>
        </pc:grpChg>
        <pc:grpChg chg="add">
          <ac:chgData name="Courtney Templeton" userId="68b81d3a323ac227" providerId="LiveId" clId="{D78DFC09-5196-42D8-8B67-EDFBACBC3EF3}" dt="2021-11-13T21:45:33.891" v="3762" actId="26606"/>
          <ac:grpSpMkLst>
            <pc:docMk/>
            <pc:sldMk cId="0" sldId="258"/>
            <ac:grpSpMk id="508" creationId="{F062FACA-67B4-4AA3-B7B8-5E3F40213E06}"/>
          </ac:grpSpMkLst>
        </pc:grpChg>
        <pc:grpChg chg="add">
          <ac:chgData name="Courtney Templeton" userId="68b81d3a323ac227" providerId="LiveId" clId="{D78DFC09-5196-42D8-8B67-EDFBACBC3EF3}" dt="2021-11-13T21:45:33.891" v="3762" actId="26606"/>
          <ac:grpSpMkLst>
            <pc:docMk/>
            <pc:sldMk cId="0" sldId="258"/>
            <ac:grpSpMk id="509" creationId="{1E0DEA12-DBDB-4932-A58A-AD12F8FC8DE6}"/>
          </ac:grpSpMkLst>
        </pc:grpChg>
        <pc:picChg chg="add mod ord">
          <ac:chgData name="Courtney Templeton" userId="68b81d3a323ac227" providerId="LiveId" clId="{D78DFC09-5196-42D8-8B67-EDFBACBC3EF3}" dt="2021-11-13T21:45:33.891" v="3762" actId="26606"/>
          <ac:picMkLst>
            <pc:docMk/>
            <pc:sldMk cId="0" sldId="258"/>
            <ac:picMk id="116" creationId="{EFFA4F26-081B-43BA-8BDD-E57837D16E1D}"/>
          </ac:picMkLst>
        </pc:picChg>
        <pc:picChg chg="add del">
          <ac:chgData name="Courtney Templeton" userId="68b81d3a323ac227" providerId="LiveId" clId="{D78DFC09-5196-42D8-8B67-EDFBACBC3EF3}" dt="2021-11-13T21:43:29.361" v="3744" actId="26606"/>
          <ac:picMkLst>
            <pc:docMk/>
            <pc:sldMk cId="0" sldId="258"/>
            <ac:picMk id="120" creationId="{38BFA449-4933-478B-B27D-ACCC557FF970}"/>
          </ac:picMkLst>
        </pc:picChg>
        <pc:picChg chg="add del">
          <ac:chgData name="Courtney Templeton" userId="68b81d3a323ac227" providerId="LiveId" clId="{D78DFC09-5196-42D8-8B67-EDFBACBC3EF3}" dt="2021-11-13T21:45:33.891" v="3762" actId="26606"/>
          <ac:picMkLst>
            <pc:docMk/>
            <pc:sldMk cId="0" sldId="258"/>
            <ac:picMk id="253" creationId="{519FA62B-A2C9-49F5-8C45-9D5CDCD72B49}"/>
          </ac:picMkLst>
        </pc:picChg>
        <pc:picChg chg="add del">
          <ac:chgData name="Courtney Templeton" userId="68b81d3a323ac227" providerId="LiveId" clId="{D78DFC09-5196-42D8-8B67-EDFBACBC3EF3}" dt="2021-11-13T21:45:21.312" v="3755" actId="26606"/>
          <ac:picMkLst>
            <pc:docMk/>
            <pc:sldMk cId="0" sldId="258"/>
            <ac:picMk id="359" creationId="{38BFA449-4933-478B-B27D-ACCC557FF970}"/>
          </ac:picMkLst>
        </pc:picChg>
        <pc:picChg chg="add del">
          <ac:chgData name="Courtney Templeton" userId="68b81d3a323ac227" providerId="LiveId" clId="{D78DFC09-5196-42D8-8B67-EDFBACBC3EF3}" dt="2021-11-13T21:45:26.215" v="3757" actId="26606"/>
          <ac:picMkLst>
            <pc:docMk/>
            <pc:sldMk cId="0" sldId="258"/>
            <ac:picMk id="447" creationId="{38BFA449-4933-478B-B27D-ACCC557FF970}"/>
          </ac:picMkLst>
        </pc:picChg>
        <pc:picChg chg="add del">
          <ac:chgData name="Courtney Templeton" userId="68b81d3a323ac227" providerId="LiveId" clId="{D78DFC09-5196-42D8-8B67-EDFBACBC3EF3}" dt="2021-11-13T21:45:30.510" v="3759" actId="26606"/>
          <ac:picMkLst>
            <pc:docMk/>
            <pc:sldMk cId="0" sldId="258"/>
            <ac:picMk id="476" creationId="{38BFA449-4933-478B-B27D-ACCC557FF970}"/>
          </ac:picMkLst>
        </pc:picChg>
        <pc:picChg chg="add del">
          <ac:chgData name="Courtney Templeton" userId="68b81d3a323ac227" providerId="LiveId" clId="{D78DFC09-5196-42D8-8B67-EDFBACBC3EF3}" dt="2021-11-13T21:45:33.671" v="3761" actId="26606"/>
          <ac:picMkLst>
            <pc:docMk/>
            <pc:sldMk cId="0" sldId="258"/>
            <ac:picMk id="499" creationId="{38BFA449-4933-478B-B27D-ACCC557FF970}"/>
          </ac:picMkLst>
        </pc:picChg>
        <pc:picChg chg="add">
          <ac:chgData name="Courtney Templeton" userId="68b81d3a323ac227" providerId="LiveId" clId="{D78DFC09-5196-42D8-8B67-EDFBACBC3EF3}" dt="2021-11-13T21:45:33.891" v="3762" actId="26606"/>
          <ac:picMkLst>
            <pc:docMk/>
            <pc:sldMk cId="0" sldId="258"/>
            <ac:picMk id="506" creationId="{38BFA449-4933-478B-B27D-ACCC557FF970}"/>
          </ac:picMkLst>
        </pc:picChg>
      </pc:sldChg>
      <pc:sldChg chg="addSp delSp modSp mod setBg">
        <pc:chgData name="Courtney Templeton" userId="68b81d3a323ac227" providerId="LiveId" clId="{D78DFC09-5196-42D8-8B67-EDFBACBC3EF3}" dt="2021-11-13T21:47:17.783" v="3769"/>
        <pc:sldMkLst>
          <pc:docMk/>
          <pc:sldMk cId="0" sldId="259"/>
        </pc:sldMkLst>
        <pc:spChg chg="add mod">
          <ac:chgData name="Courtney Templeton" userId="68b81d3a323ac227" providerId="LiveId" clId="{D78DFC09-5196-42D8-8B67-EDFBACBC3EF3}" dt="2021-11-13T21:09:00.802" v="3659" actId="20577"/>
          <ac:spMkLst>
            <pc:docMk/>
            <pc:sldMk cId="0" sldId="259"/>
            <ac:spMk id="8" creationId="{D4164F5B-EF9F-4947-823E-F7ED7BC0F52B}"/>
          </ac:spMkLst>
        </pc:spChg>
        <pc:picChg chg="add del mod">
          <ac:chgData name="Courtney Templeton" userId="68b81d3a323ac227" providerId="LiveId" clId="{D78DFC09-5196-42D8-8B67-EDFBACBC3EF3}" dt="2021-11-13T01:56:17.193" v="1532"/>
          <ac:picMkLst>
            <pc:docMk/>
            <pc:sldMk cId="0" sldId="259"/>
            <ac:picMk id="3" creationId="{6F0F19A0-A4C1-4456-A549-6B5E1EBA2A3C}"/>
          </ac:picMkLst>
        </pc:picChg>
        <pc:picChg chg="add del mod">
          <ac:chgData name="Courtney Templeton" userId="68b81d3a323ac227" providerId="LiveId" clId="{D78DFC09-5196-42D8-8B67-EDFBACBC3EF3}" dt="2021-11-13T02:00:52.154" v="1538" actId="478"/>
          <ac:picMkLst>
            <pc:docMk/>
            <pc:sldMk cId="0" sldId="259"/>
            <ac:picMk id="5" creationId="{FA0E4B0A-974E-425C-9046-1E6433BC61DC}"/>
          </ac:picMkLst>
        </pc:picChg>
        <pc:picChg chg="add mod">
          <ac:chgData name="Courtney Templeton" userId="68b81d3a323ac227" providerId="LiveId" clId="{D78DFC09-5196-42D8-8B67-EDFBACBC3EF3}" dt="2021-11-13T20:34:56.254" v="3303" actId="1076"/>
          <ac:picMkLst>
            <pc:docMk/>
            <pc:sldMk cId="0" sldId="259"/>
            <ac:picMk id="7" creationId="{DE4080FB-E145-4016-B998-A7FF2177AF45}"/>
          </ac:picMkLst>
        </pc:picChg>
        <pc:picChg chg="del">
          <ac:chgData name="Courtney Templeton" userId="68b81d3a323ac227" providerId="LiveId" clId="{D78DFC09-5196-42D8-8B67-EDFBACBC3EF3}" dt="2021-11-13T01:40:53.785" v="1525" actId="478"/>
          <ac:picMkLst>
            <pc:docMk/>
            <pc:sldMk cId="0" sldId="259"/>
            <ac:picMk id="119" creationId="{00000000-0000-0000-0000-000000000000}"/>
          </ac:picMkLst>
        </pc:picChg>
        <pc:cxnChg chg="add del mod">
          <ac:chgData name="Courtney Templeton" userId="68b81d3a323ac227" providerId="LiveId" clId="{D78DFC09-5196-42D8-8B67-EDFBACBC3EF3}" dt="2021-11-13T20:34:43.466" v="3302" actId="478"/>
          <ac:cxnSpMkLst>
            <pc:docMk/>
            <pc:sldMk cId="0" sldId="259"/>
            <ac:cxnSpMk id="10" creationId="{E96A3C08-9E93-4B15-979F-05DEC6C4A024}"/>
          </ac:cxnSpMkLst>
        </pc:cxnChg>
      </pc:sldChg>
      <pc:sldChg chg="delSp modSp mod modTransition modAnim">
        <pc:chgData name="Courtney Templeton" userId="68b81d3a323ac227" providerId="LiveId" clId="{D78DFC09-5196-42D8-8B67-EDFBACBC3EF3}" dt="2021-11-16T15:48:04.765" v="9291"/>
        <pc:sldMkLst>
          <pc:docMk/>
          <pc:sldMk cId="0" sldId="260"/>
        </pc:sldMkLst>
        <pc:spChg chg="mod">
          <ac:chgData name="Courtney Templeton" userId="68b81d3a323ac227" providerId="LiveId" clId="{D78DFC09-5196-42D8-8B67-EDFBACBC3EF3}" dt="2021-11-13T20:35:37.465" v="3306" actId="1076"/>
          <ac:spMkLst>
            <pc:docMk/>
            <pc:sldMk cId="0" sldId="260"/>
            <ac:spMk id="126" creationId="{00000000-0000-0000-0000-000000000000}"/>
          </ac:spMkLst>
        </pc:spChg>
        <pc:spChg chg="del mod">
          <ac:chgData name="Courtney Templeton" userId="68b81d3a323ac227" providerId="LiveId" clId="{D78DFC09-5196-42D8-8B67-EDFBACBC3EF3}" dt="2021-11-13T04:36:28.881" v="2595" actId="478"/>
          <ac:spMkLst>
            <pc:docMk/>
            <pc:sldMk cId="0" sldId="260"/>
            <ac:spMk id="127" creationId="{00000000-0000-0000-0000-000000000000}"/>
          </ac:spMkLst>
        </pc:spChg>
        <pc:picChg chg="mod">
          <ac:chgData name="Courtney Templeton" userId="68b81d3a323ac227" providerId="LiveId" clId="{D78DFC09-5196-42D8-8B67-EDFBACBC3EF3}" dt="2021-11-16T15:47:57.403" v="9290" actId="1076"/>
          <ac:picMkLst>
            <pc:docMk/>
            <pc:sldMk cId="0" sldId="260"/>
            <ac:picMk id="124" creationId="{00000000-0000-0000-0000-000000000000}"/>
          </ac:picMkLst>
        </pc:picChg>
      </pc:sldChg>
      <pc:sldChg chg="delSp modSp mod">
        <pc:chgData name="Courtney Templeton" userId="68b81d3a323ac227" providerId="LiveId" clId="{D78DFC09-5196-42D8-8B67-EDFBACBC3EF3}" dt="2021-11-13T21:10:01.611" v="3662" actId="2711"/>
        <pc:sldMkLst>
          <pc:docMk/>
          <pc:sldMk cId="0" sldId="261"/>
        </pc:sldMkLst>
        <pc:spChg chg="mod">
          <ac:chgData name="Courtney Templeton" userId="68b81d3a323ac227" providerId="LiveId" clId="{D78DFC09-5196-42D8-8B67-EDFBACBC3EF3}" dt="2021-11-13T21:08:40.739" v="3635" actId="113"/>
          <ac:spMkLst>
            <pc:docMk/>
            <pc:sldMk cId="0" sldId="261"/>
            <ac:spMk id="132" creationId="{00000000-0000-0000-0000-000000000000}"/>
          </ac:spMkLst>
        </pc:spChg>
        <pc:spChg chg="mod">
          <ac:chgData name="Courtney Templeton" userId="68b81d3a323ac227" providerId="LiveId" clId="{D78DFC09-5196-42D8-8B67-EDFBACBC3EF3}" dt="2021-11-13T21:10:01.611" v="3662" actId="2711"/>
          <ac:spMkLst>
            <pc:docMk/>
            <pc:sldMk cId="0" sldId="261"/>
            <ac:spMk id="133" creationId="{00000000-0000-0000-0000-000000000000}"/>
          </ac:spMkLst>
        </pc:spChg>
        <pc:spChg chg="del mod">
          <ac:chgData name="Courtney Templeton" userId="68b81d3a323ac227" providerId="LiveId" clId="{D78DFC09-5196-42D8-8B67-EDFBACBC3EF3}" dt="2021-11-13T20:56:31.294" v="3579" actId="478"/>
          <ac:spMkLst>
            <pc:docMk/>
            <pc:sldMk cId="0" sldId="261"/>
            <ac:spMk id="134" creationId="{00000000-0000-0000-0000-000000000000}"/>
          </ac:spMkLst>
        </pc:spChg>
        <pc:graphicFrameChg chg="mod modGraphic">
          <ac:chgData name="Courtney Templeton" userId="68b81d3a323ac227" providerId="LiveId" clId="{D78DFC09-5196-42D8-8B67-EDFBACBC3EF3}" dt="2021-11-13T20:18:49.534" v="3037" actId="207"/>
          <ac:graphicFrameMkLst>
            <pc:docMk/>
            <pc:sldMk cId="0" sldId="261"/>
            <ac:graphicFrameMk id="135" creationId="{00000000-0000-0000-0000-000000000000}"/>
          </ac:graphicFrameMkLst>
        </pc:graphicFrameChg>
      </pc:sldChg>
      <pc:sldChg chg="addSp delSp modSp mod">
        <pc:chgData name="Courtney Templeton" userId="68b81d3a323ac227" providerId="LiveId" clId="{D78DFC09-5196-42D8-8B67-EDFBACBC3EF3}" dt="2021-11-16T17:40:03.606" v="9300" actId="113"/>
        <pc:sldMkLst>
          <pc:docMk/>
          <pc:sldMk cId="0" sldId="262"/>
        </pc:sldMkLst>
        <pc:spChg chg="add del mod">
          <ac:chgData name="Courtney Templeton" userId="68b81d3a323ac227" providerId="LiveId" clId="{D78DFC09-5196-42D8-8B67-EDFBACBC3EF3}" dt="2021-11-13T20:43:58.939" v="3383" actId="478"/>
          <ac:spMkLst>
            <pc:docMk/>
            <pc:sldMk cId="0" sldId="262"/>
            <ac:spMk id="3" creationId="{FC99EB61-EB2C-402C-AA56-345294E8A93E}"/>
          </ac:spMkLst>
        </pc:spChg>
        <pc:spChg chg="add mod">
          <ac:chgData name="Courtney Templeton" userId="68b81d3a323ac227" providerId="LiveId" clId="{D78DFC09-5196-42D8-8B67-EDFBACBC3EF3}" dt="2021-11-16T17:40:03.606" v="9300" actId="113"/>
          <ac:spMkLst>
            <pc:docMk/>
            <pc:sldMk cId="0" sldId="262"/>
            <ac:spMk id="6" creationId="{179016F3-8226-4CFF-994A-FBB2C3A32B9A}"/>
          </ac:spMkLst>
        </pc:spChg>
        <pc:spChg chg="del mod">
          <ac:chgData name="Courtney Templeton" userId="68b81d3a323ac227" providerId="LiveId" clId="{D78DFC09-5196-42D8-8B67-EDFBACBC3EF3}" dt="2021-11-13T20:43:56.980" v="3382" actId="478"/>
          <ac:spMkLst>
            <pc:docMk/>
            <pc:sldMk cId="0" sldId="262"/>
            <ac:spMk id="140" creationId="{00000000-0000-0000-0000-000000000000}"/>
          </ac:spMkLst>
        </pc:spChg>
        <pc:spChg chg="mod">
          <ac:chgData name="Courtney Templeton" userId="68b81d3a323ac227" providerId="LiveId" clId="{D78DFC09-5196-42D8-8B67-EDFBACBC3EF3}" dt="2021-11-13T21:10:23.672" v="3664" actId="1076"/>
          <ac:spMkLst>
            <pc:docMk/>
            <pc:sldMk cId="0" sldId="262"/>
            <ac:spMk id="141" creationId="{00000000-0000-0000-0000-000000000000}"/>
          </ac:spMkLst>
        </pc:spChg>
        <pc:graphicFrameChg chg="mod modGraphic">
          <ac:chgData name="Courtney Templeton" userId="68b81d3a323ac227" providerId="LiveId" clId="{D78DFC09-5196-42D8-8B67-EDFBACBC3EF3}" dt="2021-11-13T21:10:32.772" v="3667" actId="1076"/>
          <ac:graphicFrameMkLst>
            <pc:docMk/>
            <pc:sldMk cId="0" sldId="262"/>
            <ac:graphicFrameMk id="142" creationId="{00000000-0000-0000-0000-000000000000}"/>
          </ac:graphicFrameMkLst>
        </pc:graphicFrameChg>
        <pc:cxnChg chg="del">
          <ac:chgData name="Courtney Templeton" userId="68b81d3a323ac227" providerId="LiveId" clId="{D78DFC09-5196-42D8-8B67-EDFBACBC3EF3}" dt="2021-11-13T20:43:53.888" v="3380" actId="478"/>
          <ac:cxnSpMkLst>
            <pc:docMk/>
            <pc:sldMk cId="0" sldId="262"/>
            <ac:cxnSpMk id="143" creationId="{00000000-0000-0000-0000-000000000000}"/>
          </ac:cxnSpMkLst>
        </pc:cxnChg>
      </pc:sldChg>
      <pc:sldChg chg="modSp mod">
        <pc:chgData name="Courtney Templeton" userId="68b81d3a323ac227" providerId="LiveId" clId="{D78DFC09-5196-42D8-8B67-EDFBACBC3EF3}" dt="2021-11-16T17:40:20.751" v="9302" actId="255"/>
        <pc:sldMkLst>
          <pc:docMk/>
          <pc:sldMk cId="0" sldId="263"/>
        </pc:sldMkLst>
        <pc:spChg chg="mod">
          <ac:chgData name="Courtney Templeton" userId="68b81d3a323ac227" providerId="LiveId" clId="{D78DFC09-5196-42D8-8B67-EDFBACBC3EF3}" dt="2021-11-16T17:40:20.751" v="9302" actId="255"/>
          <ac:spMkLst>
            <pc:docMk/>
            <pc:sldMk cId="0" sldId="263"/>
            <ac:spMk id="149" creationId="{00000000-0000-0000-0000-000000000000}"/>
          </ac:spMkLst>
        </pc:spChg>
        <pc:graphicFrameChg chg="mod ord modGraphic">
          <ac:chgData name="Courtney Templeton" userId="68b81d3a323ac227" providerId="LiveId" clId="{D78DFC09-5196-42D8-8B67-EDFBACBC3EF3}" dt="2021-11-13T20:45:15.228" v="3400" actId="1076"/>
          <ac:graphicFrameMkLst>
            <pc:docMk/>
            <pc:sldMk cId="0" sldId="263"/>
            <ac:graphicFrameMk id="148" creationId="{00000000-0000-0000-0000-000000000000}"/>
          </ac:graphicFrameMkLst>
        </pc:graphicFrameChg>
      </pc:sldChg>
      <pc:sldChg chg="addSp delSp modSp del mod setBg setClrOvrMap delDesignElem">
        <pc:chgData name="Courtney Templeton" userId="68b81d3a323ac227" providerId="LiveId" clId="{D78DFC09-5196-42D8-8B67-EDFBACBC3EF3}" dt="2021-11-13T20:39:53.354" v="3316" actId="2696"/>
        <pc:sldMkLst>
          <pc:docMk/>
          <pc:sldMk cId="0" sldId="264"/>
        </pc:sldMkLst>
        <pc:spChg chg="add del">
          <ac:chgData name="Courtney Templeton" userId="68b81d3a323ac227" providerId="LiveId" clId="{D78DFC09-5196-42D8-8B67-EDFBACBC3EF3}" dt="2021-11-13T04:34:25.263" v="2343"/>
          <ac:spMkLst>
            <pc:docMk/>
            <pc:sldMk cId="0" sldId="264"/>
            <ac:spMk id="96" creationId="{7049A7D3-684C-4C59-A4B6-7B308A6AD34D}"/>
          </ac:spMkLst>
        </pc:spChg>
        <pc:spChg chg="add del">
          <ac:chgData name="Courtney Templeton" userId="68b81d3a323ac227" providerId="LiveId" clId="{D78DFC09-5196-42D8-8B67-EDFBACBC3EF3}" dt="2021-11-13T04:34:25.263" v="2343"/>
          <ac:spMkLst>
            <pc:docMk/>
            <pc:sldMk cId="0" sldId="264"/>
            <ac:spMk id="98" creationId="{D7B1087B-C592-40E7-B532-60B453A2FE6A}"/>
          </ac:spMkLst>
        </pc:spChg>
        <pc:spChg chg="add del">
          <ac:chgData name="Courtney Templeton" userId="68b81d3a323ac227" providerId="LiveId" clId="{D78DFC09-5196-42D8-8B67-EDFBACBC3EF3}" dt="2021-11-13T04:34:25.263" v="2343"/>
          <ac:spMkLst>
            <pc:docMk/>
            <pc:sldMk cId="0" sldId="264"/>
            <ac:spMk id="100" creationId="{14AE7447-E8F8-4A0F-9E3D-94842BFF886E}"/>
          </ac:spMkLst>
        </pc:spChg>
        <pc:spChg chg="add del">
          <ac:chgData name="Courtney Templeton" userId="68b81d3a323ac227" providerId="LiveId" clId="{D78DFC09-5196-42D8-8B67-EDFBACBC3EF3}" dt="2021-11-13T04:34:25.263" v="2343"/>
          <ac:spMkLst>
            <pc:docMk/>
            <pc:sldMk cId="0" sldId="264"/>
            <ac:spMk id="106" creationId="{2A0E4E09-FC02-4ADC-951A-3FFA90B6FE39}"/>
          </ac:spMkLst>
        </pc:spChg>
        <pc:spChg chg="add del">
          <ac:chgData name="Courtney Templeton" userId="68b81d3a323ac227" providerId="LiveId" clId="{D78DFC09-5196-42D8-8B67-EDFBACBC3EF3}" dt="2021-11-13T04:34:25.263" v="2343"/>
          <ac:spMkLst>
            <pc:docMk/>
            <pc:sldMk cId="0" sldId="264"/>
            <ac:spMk id="108" creationId="{14A1598B-1957-47CF-AAF4-F7A36DA0E7CB}"/>
          </ac:spMkLst>
        </pc:spChg>
        <pc:spChg chg="mod">
          <ac:chgData name="Courtney Templeton" userId="68b81d3a323ac227" providerId="LiveId" clId="{D78DFC09-5196-42D8-8B67-EDFBACBC3EF3}" dt="2021-11-13T20:39:11.332" v="3312" actId="26606"/>
          <ac:spMkLst>
            <pc:docMk/>
            <pc:sldMk cId="0" sldId="264"/>
            <ac:spMk id="155" creationId="{00000000-0000-0000-0000-000000000000}"/>
          </ac:spMkLst>
        </pc:spChg>
        <pc:spChg chg="add del">
          <ac:chgData name="Courtney Templeton" userId="68b81d3a323ac227" providerId="LiveId" clId="{D78DFC09-5196-42D8-8B67-EDFBACBC3EF3}" dt="2021-11-13T19:53:39.279" v="2723"/>
          <ac:spMkLst>
            <pc:docMk/>
            <pc:sldMk cId="0" sldId="264"/>
            <ac:spMk id="187" creationId="{D706AE2E-B17B-43A3-84F8-9C0FE9466CD5}"/>
          </ac:spMkLst>
        </pc:spChg>
        <pc:spChg chg="add del">
          <ac:chgData name="Courtney Templeton" userId="68b81d3a323ac227" providerId="LiveId" clId="{D78DFC09-5196-42D8-8B67-EDFBACBC3EF3}" dt="2021-11-13T20:39:11.332" v="3312" actId="26606"/>
          <ac:spMkLst>
            <pc:docMk/>
            <pc:sldMk cId="0" sldId="264"/>
            <ac:spMk id="192" creationId="{0268721A-CA48-4CFD-BD75-57033912EEDC}"/>
          </ac:spMkLst>
        </pc:spChg>
        <pc:spChg chg="add del">
          <ac:chgData name="Courtney Templeton" userId="68b81d3a323ac227" providerId="LiveId" clId="{D78DFC09-5196-42D8-8B67-EDFBACBC3EF3}" dt="2021-11-13T19:53:39.279" v="2723"/>
          <ac:spMkLst>
            <pc:docMk/>
            <pc:sldMk cId="0" sldId="264"/>
            <ac:spMk id="247" creationId="{5B986EF0-8540-483D-9DDE-1F168FAAC78F}"/>
          </ac:spMkLst>
        </pc:spChg>
        <pc:grpChg chg="add del">
          <ac:chgData name="Courtney Templeton" userId="68b81d3a323ac227" providerId="LiveId" clId="{D78DFC09-5196-42D8-8B67-EDFBACBC3EF3}" dt="2021-11-13T04:34:25.263" v="2343"/>
          <ac:grpSpMkLst>
            <pc:docMk/>
            <pc:sldMk cId="0" sldId="264"/>
            <ac:grpSpMk id="102" creationId="{85981F80-69EE-4E2B-82A8-47FDFD7720AC}"/>
          </ac:grpSpMkLst>
        </pc:grpChg>
        <pc:grpChg chg="add del">
          <ac:chgData name="Courtney Templeton" userId="68b81d3a323ac227" providerId="LiveId" clId="{D78DFC09-5196-42D8-8B67-EDFBACBC3EF3}" dt="2021-11-13T19:53:39.279" v="2723"/>
          <ac:grpSpMkLst>
            <pc:docMk/>
            <pc:sldMk cId="0" sldId="264"/>
            <ac:grpSpMk id="158" creationId="{AB86F577-8905-4B21-8AF3-C1BB3433775D}"/>
          </ac:grpSpMkLst>
        </pc:grpChg>
        <pc:grpChg chg="add del">
          <ac:chgData name="Courtney Templeton" userId="68b81d3a323ac227" providerId="LiveId" clId="{D78DFC09-5196-42D8-8B67-EDFBACBC3EF3}" dt="2021-11-13T20:39:11.332" v="3312" actId="26606"/>
          <ac:grpSpMkLst>
            <pc:docMk/>
            <pc:sldMk cId="0" sldId="264"/>
            <ac:grpSpMk id="160" creationId="{24BAB2BF-E06F-452F-9555-5161F20A13D4}"/>
          </ac:grpSpMkLst>
        </pc:grpChg>
        <pc:grpChg chg="add del">
          <ac:chgData name="Courtney Templeton" userId="68b81d3a323ac227" providerId="LiveId" clId="{D78DFC09-5196-42D8-8B67-EDFBACBC3EF3}" dt="2021-11-13T19:53:39.279" v="2723"/>
          <ac:grpSpMkLst>
            <pc:docMk/>
            <pc:sldMk cId="0" sldId="264"/>
            <ac:grpSpMk id="189" creationId="{CEFFB8CF-3E94-42D7-849C-841E7744B2C9}"/>
          </ac:grpSpMkLst>
        </pc:grpChg>
        <pc:graphicFrameChg chg="add mod ord modGraphic">
          <ac:chgData name="Courtney Templeton" userId="68b81d3a323ac227" providerId="LiveId" clId="{D78DFC09-5196-42D8-8B67-EDFBACBC3EF3}" dt="2021-11-13T20:39:11.332" v="3312" actId="26606"/>
          <ac:graphicFrameMkLst>
            <pc:docMk/>
            <pc:sldMk cId="0" sldId="264"/>
            <ac:graphicFrameMk id="154" creationId="{00000000-0000-0000-0000-000000000000}"/>
          </ac:graphicFrameMkLst>
        </pc:graphicFrameChg>
        <pc:picChg chg="add del">
          <ac:chgData name="Courtney Templeton" userId="68b81d3a323ac227" providerId="LiveId" clId="{D78DFC09-5196-42D8-8B67-EDFBACBC3EF3}" dt="2021-11-13T19:53:39.279" v="2723"/>
          <ac:picMkLst>
            <pc:docMk/>
            <pc:sldMk cId="0" sldId="264"/>
            <ac:picMk id="157" creationId="{678E285C-BE9E-45B7-A3EE-B9792DAE9917}"/>
          </ac:picMkLst>
        </pc:picChg>
        <pc:picChg chg="add del">
          <ac:chgData name="Courtney Templeton" userId="68b81d3a323ac227" providerId="LiveId" clId="{D78DFC09-5196-42D8-8B67-EDFBACBC3EF3}" dt="2021-11-13T20:39:11.332" v="3312" actId="26606"/>
          <ac:picMkLst>
            <pc:docMk/>
            <pc:sldMk cId="0" sldId="264"/>
            <ac:picMk id="159" creationId="{538185F8-B359-48C2-9133-D3E9B471E528}"/>
          </ac:picMkLst>
        </pc:picChg>
        <pc:picChg chg="add del">
          <ac:chgData name="Courtney Templeton" userId="68b81d3a323ac227" providerId="LiveId" clId="{D78DFC09-5196-42D8-8B67-EDFBACBC3EF3}" dt="2021-11-13T19:53:39.279" v="2723"/>
          <ac:picMkLst>
            <pc:docMk/>
            <pc:sldMk cId="0" sldId="264"/>
            <ac:picMk id="245" creationId="{3631D3C9-4C1D-4B3A-A737-E6E780042405}"/>
          </ac:picMkLst>
        </pc:picChg>
      </pc:sldChg>
      <pc:sldChg chg="addSp delSp modSp mod">
        <pc:chgData name="Courtney Templeton" userId="68b81d3a323ac227" providerId="LiveId" clId="{D78DFC09-5196-42D8-8B67-EDFBACBC3EF3}" dt="2021-11-16T17:59:13.873" v="9497" actId="1076"/>
        <pc:sldMkLst>
          <pc:docMk/>
          <pc:sldMk cId="0" sldId="265"/>
        </pc:sldMkLst>
        <pc:spChg chg="mod">
          <ac:chgData name="Courtney Templeton" userId="68b81d3a323ac227" providerId="LiveId" clId="{D78DFC09-5196-42D8-8B67-EDFBACBC3EF3}" dt="2021-11-13T20:58:17.890" v="3597" actId="20577"/>
          <ac:spMkLst>
            <pc:docMk/>
            <pc:sldMk cId="0" sldId="265"/>
            <ac:spMk id="160" creationId="{00000000-0000-0000-0000-000000000000}"/>
          </ac:spMkLst>
        </pc:spChg>
        <pc:spChg chg="del mod">
          <ac:chgData name="Courtney Templeton" userId="68b81d3a323ac227" providerId="LiveId" clId="{D78DFC09-5196-42D8-8B67-EDFBACBC3EF3}" dt="2021-11-13T20:47:22.811" v="3418" actId="478"/>
          <ac:spMkLst>
            <pc:docMk/>
            <pc:sldMk cId="0" sldId="265"/>
            <ac:spMk id="161" creationId="{00000000-0000-0000-0000-000000000000}"/>
          </ac:spMkLst>
        </pc:spChg>
        <pc:spChg chg="mod">
          <ac:chgData name="Courtney Templeton" userId="68b81d3a323ac227" providerId="LiveId" clId="{D78DFC09-5196-42D8-8B67-EDFBACBC3EF3}" dt="2021-11-16T17:58:36.823" v="9492" actId="1076"/>
          <ac:spMkLst>
            <pc:docMk/>
            <pc:sldMk cId="0" sldId="265"/>
            <ac:spMk id="162" creationId="{00000000-0000-0000-0000-000000000000}"/>
          </ac:spMkLst>
        </pc:spChg>
        <pc:spChg chg="mod">
          <ac:chgData name="Courtney Templeton" userId="68b81d3a323ac227" providerId="LiveId" clId="{D78DFC09-5196-42D8-8B67-EDFBACBC3EF3}" dt="2021-11-16T17:58:36.823" v="9492" actId="1076"/>
          <ac:spMkLst>
            <pc:docMk/>
            <pc:sldMk cId="0" sldId="265"/>
            <ac:spMk id="163" creationId="{00000000-0000-0000-0000-000000000000}"/>
          </ac:spMkLst>
        </pc:spChg>
        <pc:spChg chg="mod">
          <ac:chgData name="Courtney Templeton" userId="68b81d3a323ac227" providerId="LiveId" clId="{D78DFC09-5196-42D8-8B67-EDFBACBC3EF3}" dt="2021-11-13T20:51:41.176" v="3458" actId="207"/>
          <ac:spMkLst>
            <pc:docMk/>
            <pc:sldMk cId="0" sldId="265"/>
            <ac:spMk id="165" creationId="{00000000-0000-0000-0000-000000000000}"/>
          </ac:spMkLst>
        </pc:spChg>
        <pc:spChg chg="mod">
          <ac:chgData name="Courtney Templeton" userId="68b81d3a323ac227" providerId="LiveId" clId="{D78DFC09-5196-42D8-8B67-EDFBACBC3EF3}" dt="2021-11-13T20:51:55.297" v="3460" actId="207"/>
          <ac:spMkLst>
            <pc:docMk/>
            <pc:sldMk cId="0" sldId="265"/>
            <ac:spMk id="166" creationId="{00000000-0000-0000-0000-000000000000}"/>
          </ac:spMkLst>
        </pc:spChg>
        <pc:spChg chg="del">
          <ac:chgData name="Courtney Templeton" userId="68b81d3a323ac227" providerId="LiveId" clId="{D78DFC09-5196-42D8-8B67-EDFBACBC3EF3}" dt="2021-11-12T21:16:10.963" v="648" actId="21"/>
          <ac:spMkLst>
            <pc:docMk/>
            <pc:sldMk cId="0" sldId="265"/>
            <ac:spMk id="170" creationId="{00000000-0000-0000-0000-000000000000}"/>
          </ac:spMkLst>
        </pc:spChg>
        <pc:spChg chg="del mod">
          <ac:chgData name="Courtney Templeton" userId="68b81d3a323ac227" providerId="LiveId" clId="{D78DFC09-5196-42D8-8B67-EDFBACBC3EF3}" dt="2021-11-12T21:16:10.963" v="648" actId="21"/>
          <ac:spMkLst>
            <pc:docMk/>
            <pc:sldMk cId="0" sldId="265"/>
            <ac:spMk id="171" creationId="{00000000-0000-0000-0000-000000000000}"/>
          </ac:spMkLst>
        </pc:spChg>
        <pc:spChg chg="del">
          <ac:chgData name="Courtney Templeton" userId="68b81d3a323ac227" providerId="LiveId" clId="{D78DFC09-5196-42D8-8B67-EDFBACBC3EF3}" dt="2021-11-12T21:16:21.890" v="652" actId="21"/>
          <ac:spMkLst>
            <pc:docMk/>
            <pc:sldMk cId="0" sldId="265"/>
            <ac:spMk id="175" creationId="{00000000-0000-0000-0000-000000000000}"/>
          </ac:spMkLst>
        </pc:spChg>
        <pc:spChg chg="del">
          <ac:chgData name="Courtney Templeton" userId="68b81d3a323ac227" providerId="LiveId" clId="{D78DFC09-5196-42D8-8B67-EDFBACBC3EF3}" dt="2021-11-12T21:16:17.793" v="650" actId="21"/>
          <ac:spMkLst>
            <pc:docMk/>
            <pc:sldMk cId="0" sldId="265"/>
            <ac:spMk id="176" creationId="{00000000-0000-0000-0000-000000000000}"/>
          </ac:spMkLst>
        </pc:spChg>
        <pc:grpChg chg="mod">
          <ac:chgData name="Courtney Templeton" userId="68b81d3a323ac227" providerId="LiveId" clId="{D78DFC09-5196-42D8-8B67-EDFBACBC3EF3}" dt="2021-11-16T17:58:36.823" v="9492" actId="1076"/>
          <ac:grpSpMkLst>
            <pc:docMk/>
            <pc:sldMk cId="0" sldId="265"/>
            <ac:grpSpMk id="164" creationId="{00000000-0000-0000-0000-000000000000}"/>
          </ac:grpSpMkLst>
        </pc:grpChg>
        <pc:grpChg chg="del">
          <ac:chgData name="Courtney Templeton" userId="68b81d3a323ac227" providerId="LiveId" clId="{D78DFC09-5196-42D8-8B67-EDFBACBC3EF3}" dt="2021-11-12T21:16:10.963" v="648" actId="21"/>
          <ac:grpSpMkLst>
            <pc:docMk/>
            <pc:sldMk cId="0" sldId="265"/>
            <ac:grpSpMk id="167" creationId="{00000000-0000-0000-0000-000000000000}"/>
          </ac:grpSpMkLst>
        </pc:grpChg>
        <pc:grpChg chg="del">
          <ac:chgData name="Courtney Templeton" userId="68b81d3a323ac227" providerId="LiveId" clId="{D78DFC09-5196-42D8-8B67-EDFBACBC3EF3}" dt="2021-11-12T21:16:17.793" v="650" actId="21"/>
          <ac:grpSpMkLst>
            <pc:docMk/>
            <pc:sldMk cId="0" sldId="265"/>
            <ac:grpSpMk id="172" creationId="{00000000-0000-0000-0000-000000000000}"/>
          </ac:grpSpMkLst>
        </pc:grpChg>
        <pc:picChg chg="add mod">
          <ac:chgData name="Courtney Templeton" userId="68b81d3a323ac227" providerId="LiveId" clId="{D78DFC09-5196-42D8-8B67-EDFBACBC3EF3}" dt="2021-11-16T17:59:13.873" v="9497" actId="1076"/>
          <ac:picMkLst>
            <pc:docMk/>
            <pc:sldMk cId="0" sldId="265"/>
            <ac:picMk id="19" creationId="{1D114578-2939-4508-81EB-C1CD866A1B87}"/>
          </ac:picMkLst>
        </pc:picChg>
      </pc:sldChg>
      <pc:sldChg chg="addSp delSp modSp del mod">
        <pc:chgData name="Courtney Templeton" userId="68b81d3a323ac227" providerId="LiveId" clId="{D78DFC09-5196-42D8-8B67-EDFBACBC3EF3}" dt="2021-11-13T23:28:33.869" v="4567" actId="2696"/>
        <pc:sldMkLst>
          <pc:docMk/>
          <pc:sldMk cId="0" sldId="266"/>
        </pc:sldMkLst>
        <pc:spChg chg="mod">
          <ac:chgData name="Courtney Templeton" userId="68b81d3a323ac227" providerId="LiveId" clId="{D78DFC09-5196-42D8-8B67-EDFBACBC3EF3}" dt="2021-11-13T22:25:56.276" v="4102" actId="1076"/>
          <ac:spMkLst>
            <pc:docMk/>
            <pc:sldMk cId="0" sldId="266"/>
            <ac:spMk id="181" creationId="{00000000-0000-0000-0000-000000000000}"/>
          </ac:spMkLst>
        </pc:spChg>
        <pc:spChg chg="del mod">
          <ac:chgData name="Courtney Templeton" userId="68b81d3a323ac227" providerId="LiveId" clId="{D78DFC09-5196-42D8-8B67-EDFBACBC3EF3}" dt="2021-11-13T22:23:57.055" v="4095" actId="478"/>
          <ac:spMkLst>
            <pc:docMk/>
            <pc:sldMk cId="0" sldId="266"/>
            <ac:spMk id="182" creationId="{00000000-0000-0000-0000-000000000000}"/>
          </ac:spMkLst>
        </pc:spChg>
        <pc:spChg chg="add del">
          <ac:chgData name="Courtney Templeton" userId="68b81d3a323ac227" providerId="LiveId" clId="{D78DFC09-5196-42D8-8B67-EDFBACBC3EF3}" dt="2021-11-12T21:15:39.287" v="645" actId="21"/>
          <ac:spMkLst>
            <pc:docMk/>
            <pc:sldMk cId="0" sldId="266"/>
            <ac:spMk id="183" creationId="{00000000-0000-0000-0000-000000000000}"/>
          </ac:spMkLst>
        </pc:spChg>
        <pc:spChg chg="add del">
          <ac:chgData name="Courtney Templeton" userId="68b81d3a323ac227" providerId="LiveId" clId="{D78DFC09-5196-42D8-8B67-EDFBACBC3EF3}" dt="2021-11-12T21:15:39.287" v="645" actId="21"/>
          <ac:spMkLst>
            <pc:docMk/>
            <pc:sldMk cId="0" sldId="266"/>
            <ac:spMk id="184" creationId="{00000000-0000-0000-0000-000000000000}"/>
          </ac:spMkLst>
        </pc:spChg>
        <pc:spChg chg="del">
          <ac:chgData name="Courtney Templeton" userId="68b81d3a323ac227" providerId="LiveId" clId="{D78DFC09-5196-42D8-8B67-EDFBACBC3EF3}" dt="2021-11-12T21:13:30.617" v="584" actId="21"/>
          <ac:spMkLst>
            <pc:docMk/>
            <pc:sldMk cId="0" sldId="266"/>
            <ac:spMk id="191" creationId="{00000000-0000-0000-0000-000000000000}"/>
          </ac:spMkLst>
        </pc:spChg>
        <pc:spChg chg="del mod">
          <ac:chgData name="Courtney Templeton" userId="68b81d3a323ac227" providerId="LiveId" clId="{D78DFC09-5196-42D8-8B67-EDFBACBC3EF3}" dt="2021-11-12T21:13:30.617" v="584" actId="21"/>
          <ac:spMkLst>
            <pc:docMk/>
            <pc:sldMk cId="0" sldId="266"/>
            <ac:spMk id="192" creationId="{00000000-0000-0000-0000-000000000000}"/>
          </ac:spMkLst>
        </pc:spChg>
        <pc:spChg chg="mod">
          <ac:chgData name="Courtney Templeton" userId="68b81d3a323ac227" providerId="LiveId" clId="{D78DFC09-5196-42D8-8B67-EDFBACBC3EF3}" dt="2021-11-13T22:40:06.543" v="4331" actId="20577"/>
          <ac:spMkLst>
            <pc:docMk/>
            <pc:sldMk cId="0" sldId="266"/>
            <ac:spMk id="194" creationId="{00000000-0000-0000-0000-000000000000}"/>
          </ac:spMkLst>
        </pc:spChg>
        <pc:spChg chg="mod">
          <ac:chgData name="Courtney Templeton" userId="68b81d3a323ac227" providerId="LiveId" clId="{D78DFC09-5196-42D8-8B67-EDFBACBC3EF3}" dt="2021-11-13T22:26:28.824" v="4107" actId="207"/>
          <ac:spMkLst>
            <pc:docMk/>
            <pc:sldMk cId="0" sldId="266"/>
            <ac:spMk id="195" creationId="{00000000-0000-0000-0000-000000000000}"/>
          </ac:spMkLst>
        </pc:spChg>
        <pc:spChg chg="mod">
          <ac:chgData name="Courtney Templeton" userId="68b81d3a323ac227" providerId="LiveId" clId="{D78DFC09-5196-42D8-8B67-EDFBACBC3EF3}" dt="2021-11-13T22:26:18.783" v="4105" actId="14100"/>
          <ac:spMkLst>
            <pc:docMk/>
            <pc:sldMk cId="0" sldId="266"/>
            <ac:spMk id="196" creationId="{00000000-0000-0000-0000-000000000000}"/>
          </ac:spMkLst>
        </pc:spChg>
        <pc:spChg chg="mod">
          <ac:chgData name="Courtney Templeton" userId="68b81d3a323ac227" providerId="LiveId" clId="{D78DFC09-5196-42D8-8B67-EDFBACBC3EF3}" dt="2021-11-13T22:26:12.396" v="4104" actId="1076"/>
          <ac:spMkLst>
            <pc:docMk/>
            <pc:sldMk cId="0" sldId="266"/>
            <ac:spMk id="197" creationId="{00000000-0000-0000-0000-000000000000}"/>
          </ac:spMkLst>
        </pc:spChg>
        <pc:grpChg chg="del">
          <ac:chgData name="Courtney Templeton" userId="68b81d3a323ac227" providerId="LiveId" clId="{D78DFC09-5196-42D8-8B67-EDFBACBC3EF3}" dt="2021-11-12T21:15:39.287" v="645" actId="21"/>
          <ac:grpSpMkLst>
            <pc:docMk/>
            <pc:sldMk cId="0" sldId="266"/>
            <ac:grpSpMk id="185" creationId="{00000000-0000-0000-0000-000000000000}"/>
          </ac:grpSpMkLst>
        </pc:grpChg>
        <pc:grpChg chg="del mod">
          <ac:chgData name="Courtney Templeton" userId="68b81d3a323ac227" providerId="LiveId" clId="{D78DFC09-5196-42D8-8B67-EDFBACBC3EF3}" dt="2021-11-12T21:13:30.617" v="584" actId="21"/>
          <ac:grpSpMkLst>
            <pc:docMk/>
            <pc:sldMk cId="0" sldId="266"/>
            <ac:grpSpMk id="188" creationId="{00000000-0000-0000-0000-000000000000}"/>
          </ac:grpSpMkLst>
        </pc:grpChg>
        <pc:grpChg chg="mod">
          <ac:chgData name="Courtney Templeton" userId="68b81d3a323ac227" providerId="LiveId" clId="{D78DFC09-5196-42D8-8B67-EDFBACBC3EF3}" dt="2021-11-13T22:26:12.396" v="4104" actId="1076"/>
          <ac:grpSpMkLst>
            <pc:docMk/>
            <pc:sldMk cId="0" sldId="266"/>
            <ac:grpSpMk id="193" creationId="{00000000-0000-0000-0000-000000000000}"/>
          </ac:grpSpMkLst>
        </pc:grpChg>
        <pc:picChg chg="add del mod">
          <ac:chgData name="Courtney Templeton" userId="68b81d3a323ac227" providerId="LiveId" clId="{D78DFC09-5196-42D8-8B67-EDFBACBC3EF3}" dt="2021-11-12T21:14:36.626" v="615" actId="21"/>
          <ac:picMkLst>
            <pc:docMk/>
            <pc:sldMk cId="0" sldId="266"/>
            <ac:picMk id="19" creationId="{C42BBD14-8A90-4664-A035-2A4CCDBB3EF7}"/>
          </ac:picMkLst>
        </pc:picChg>
        <pc:picChg chg="add del mod">
          <ac:chgData name="Courtney Templeton" userId="68b81d3a323ac227" providerId="LiveId" clId="{D78DFC09-5196-42D8-8B67-EDFBACBC3EF3}" dt="2021-11-12T21:15:39.287" v="645" actId="21"/>
          <ac:picMkLst>
            <pc:docMk/>
            <pc:sldMk cId="0" sldId="266"/>
            <ac:picMk id="20" creationId="{9CD2BCBE-AFEA-4A22-B0A0-7480E99ED4B3}"/>
          </ac:picMkLst>
        </pc:picChg>
        <pc:picChg chg="add del mod">
          <ac:chgData name="Courtney Templeton" userId="68b81d3a323ac227" providerId="LiveId" clId="{D78DFC09-5196-42D8-8B67-EDFBACBC3EF3}" dt="2021-11-13T23:15:24.169" v="4442" actId="21"/>
          <ac:picMkLst>
            <pc:docMk/>
            <pc:sldMk cId="0" sldId="266"/>
            <ac:picMk id="21" creationId="{E424542D-8907-460A-A78F-D37502A473DB}"/>
          </ac:picMkLst>
        </pc:picChg>
        <pc:picChg chg="add del mod modCrop">
          <ac:chgData name="Courtney Templeton" userId="68b81d3a323ac227" providerId="LiveId" clId="{D78DFC09-5196-42D8-8B67-EDFBACBC3EF3}" dt="2021-11-13T23:25:35.298" v="4507" actId="21"/>
          <ac:picMkLst>
            <pc:docMk/>
            <pc:sldMk cId="0" sldId="266"/>
            <ac:picMk id="22" creationId="{C80FBBE3-5B68-43FE-95BB-166A9E916931}"/>
          </ac:picMkLst>
        </pc:picChg>
      </pc:sldChg>
      <pc:sldChg chg="addSp delSp modSp mod">
        <pc:chgData name="Courtney Templeton" userId="68b81d3a323ac227" providerId="LiveId" clId="{D78DFC09-5196-42D8-8B67-EDFBACBC3EF3}" dt="2021-11-16T18:54:41.723" v="10155" actId="113"/>
        <pc:sldMkLst>
          <pc:docMk/>
          <pc:sldMk cId="0" sldId="267"/>
        </pc:sldMkLst>
        <pc:spChg chg="mod">
          <ac:chgData name="Courtney Templeton" userId="68b81d3a323ac227" providerId="LiveId" clId="{D78DFC09-5196-42D8-8B67-EDFBACBC3EF3}" dt="2021-11-16T17:56:56.065" v="9465" actId="20577"/>
          <ac:spMkLst>
            <pc:docMk/>
            <pc:sldMk cId="0" sldId="267"/>
            <ac:spMk id="202" creationId="{00000000-0000-0000-0000-000000000000}"/>
          </ac:spMkLst>
        </pc:spChg>
        <pc:spChg chg="del mod">
          <ac:chgData name="Courtney Templeton" userId="68b81d3a323ac227" providerId="LiveId" clId="{D78DFC09-5196-42D8-8B67-EDFBACBC3EF3}" dt="2021-11-13T20:49:50.201" v="3437" actId="478"/>
          <ac:spMkLst>
            <pc:docMk/>
            <pc:sldMk cId="0" sldId="267"/>
            <ac:spMk id="203" creationId="{00000000-0000-0000-0000-000000000000}"/>
          </ac:spMkLst>
        </pc:spChg>
        <pc:spChg chg="mod">
          <ac:chgData name="Courtney Templeton" userId="68b81d3a323ac227" providerId="LiveId" clId="{D78DFC09-5196-42D8-8B67-EDFBACBC3EF3}" dt="2021-11-13T23:09:58.697" v="4418" actId="1076"/>
          <ac:spMkLst>
            <pc:docMk/>
            <pc:sldMk cId="0" sldId="267"/>
            <ac:spMk id="204" creationId="{00000000-0000-0000-0000-000000000000}"/>
          </ac:spMkLst>
        </pc:spChg>
        <pc:spChg chg="mod">
          <ac:chgData name="Courtney Templeton" userId="68b81d3a323ac227" providerId="LiveId" clId="{D78DFC09-5196-42D8-8B67-EDFBACBC3EF3}" dt="2021-11-16T18:54:41.723" v="10155" actId="113"/>
          <ac:spMkLst>
            <pc:docMk/>
            <pc:sldMk cId="0" sldId="267"/>
            <ac:spMk id="205" creationId="{00000000-0000-0000-0000-000000000000}"/>
          </ac:spMkLst>
        </pc:spChg>
        <pc:spChg chg="mod">
          <ac:chgData name="Courtney Templeton" userId="68b81d3a323ac227" providerId="LiveId" clId="{D78DFC09-5196-42D8-8B67-EDFBACBC3EF3}" dt="2021-11-13T22:21:04.927" v="4049" actId="207"/>
          <ac:spMkLst>
            <pc:docMk/>
            <pc:sldMk cId="0" sldId="267"/>
            <ac:spMk id="207" creationId="{00000000-0000-0000-0000-000000000000}"/>
          </ac:spMkLst>
        </pc:spChg>
        <pc:spChg chg="mod">
          <ac:chgData name="Courtney Templeton" userId="68b81d3a323ac227" providerId="LiveId" clId="{D78DFC09-5196-42D8-8B67-EDFBACBC3EF3}" dt="2021-11-13T22:21:08.799" v="4050" actId="207"/>
          <ac:spMkLst>
            <pc:docMk/>
            <pc:sldMk cId="0" sldId="267"/>
            <ac:spMk id="208" creationId="{00000000-0000-0000-0000-000000000000}"/>
          </ac:spMkLst>
        </pc:spChg>
        <pc:spChg chg="del">
          <ac:chgData name="Courtney Templeton" userId="68b81d3a323ac227" providerId="LiveId" clId="{D78DFC09-5196-42D8-8B67-EDFBACBC3EF3}" dt="2021-11-12T21:25:15.959" v="821" actId="21"/>
          <ac:spMkLst>
            <pc:docMk/>
            <pc:sldMk cId="0" sldId="267"/>
            <ac:spMk id="212" creationId="{00000000-0000-0000-0000-000000000000}"/>
          </ac:spMkLst>
        </pc:spChg>
        <pc:spChg chg="del">
          <ac:chgData name="Courtney Templeton" userId="68b81d3a323ac227" providerId="LiveId" clId="{D78DFC09-5196-42D8-8B67-EDFBACBC3EF3}" dt="2021-11-12T21:25:08.249" v="818" actId="21"/>
          <ac:spMkLst>
            <pc:docMk/>
            <pc:sldMk cId="0" sldId="267"/>
            <ac:spMk id="213" creationId="{00000000-0000-0000-0000-000000000000}"/>
          </ac:spMkLst>
        </pc:spChg>
        <pc:spChg chg="del topLvl">
          <ac:chgData name="Courtney Templeton" userId="68b81d3a323ac227" providerId="LiveId" clId="{D78DFC09-5196-42D8-8B67-EDFBACBC3EF3}" dt="2021-11-12T21:25:30.938" v="825" actId="21"/>
          <ac:spMkLst>
            <pc:docMk/>
            <pc:sldMk cId="0" sldId="267"/>
            <ac:spMk id="215" creationId="{00000000-0000-0000-0000-000000000000}"/>
          </ac:spMkLst>
        </pc:spChg>
        <pc:spChg chg="del topLvl">
          <ac:chgData name="Courtney Templeton" userId="68b81d3a323ac227" providerId="LiveId" clId="{D78DFC09-5196-42D8-8B67-EDFBACBC3EF3}" dt="2021-11-12T21:25:30.938" v="825" actId="21"/>
          <ac:spMkLst>
            <pc:docMk/>
            <pc:sldMk cId="0" sldId="267"/>
            <ac:spMk id="216" creationId="{00000000-0000-0000-0000-000000000000}"/>
          </ac:spMkLst>
        </pc:spChg>
        <pc:spChg chg="del">
          <ac:chgData name="Courtney Templeton" userId="68b81d3a323ac227" providerId="LiveId" clId="{D78DFC09-5196-42D8-8B67-EDFBACBC3EF3}" dt="2021-11-12T21:26:11.669" v="835" actId="21"/>
          <ac:spMkLst>
            <pc:docMk/>
            <pc:sldMk cId="0" sldId="267"/>
            <ac:spMk id="217" creationId="{00000000-0000-0000-0000-000000000000}"/>
          </ac:spMkLst>
        </pc:spChg>
        <pc:spChg chg="del">
          <ac:chgData name="Courtney Templeton" userId="68b81d3a323ac227" providerId="LiveId" clId="{D78DFC09-5196-42D8-8B67-EDFBACBC3EF3}" dt="2021-11-12T21:25:56.125" v="830" actId="21"/>
          <ac:spMkLst>
            <pc:docMk/>
            <pc:sldMk cId="0" sldId="267"/>
            <ac:spMk id="218" creationId="{00000000-0000-0000-0000-000000000000}"/>
          </ac:spMkLst>
        </pc:spChg>
        <pc:grpChg chg="mod">
          <ac:chgData name="Courtney Templeton" userId="68b81d3a323ac227" providerId="LiveId" clId="{D78DFC09-5196-42D8-8B67-EDFBACBC3EF3}" dt="2021-11-13T23:09:58.697" v="4418" actId="1076"/>
          <ac:grpSpMkLst>
            <pc:docMk/>
            <pc:sldMk cId="0" sldId="267"/>
            <ac:grpSpMk id="206" creationId="{00000000-0000-0000-0000-000000000000}"/>
          </ac:grpSpMkLst>
        </pc:grpChg>
        <pc:grpChg chg="del">
          <ac:chgData name="Courtney Templeton" userId="68b81d3a323ac227" providerId="LiveId" clId="{D78DFC09-5196-42D8-8B67-EDFBACBC3EF3}" dt="2021-11-12T21:25:08.249" v="818" actId="21"/>
          <ac:grpSpMkLst>
            <pc:docMk/>
            <pc:sldMk cId="0" sldId="267"/>
            <ac:grpSpMk id="209" creationId="{00000000-0000-0000-0000-000000000000}"/>
          </ac:grpSpMkLst>
        </pc:grpChg>
        <pc:grpChg chg="del">
          <ac:chgData name="Courtney Templeton" userId="68b81d3a323ac227" providerId="LiveId" clId="{D78DFC09-5196-42D8-8B67-EDFBACBC3EF3}" dt="2021-11-12T21:25:30.938" v="825" actId="21"/>
          <ac:grpSpMkLst>
            <pc:docMk/>
            <pc:sldMk cId="0" sldId="267"/>
            <ac:grpSpMk id="214" creationId="{00000000-0000-0000-0000-000000000000}"/>
          </ac:grpSpMkLst>
        </pc:grpChg>
        <pc:picChg chg="add del mod modCrop">
          <ac:chgData name="Courtney Templeton" userId="68b81d3a323ac227" providerId="LiveId" clId="{D78DFC09-5196-42D8-8B67-EDFBACBC3EF3}" dt="2021-11-16T18:18:28.455" v="10076" actId="478"/>
          <ac:picMkLst>
            <pc:docMk/>
            <pc:sldMk cId="0" sldId="267"/>
            <ac:picMk id="3" creationId="{2012893F-49B6-437C-BDE1-57CD2A3C80EB}"/>
          </ac:picMkLst>
        </pc:picChg>
        <pc:picChg chg="add del mod ord">
          <ac:chgData name="Courtney Templeton" userId="68b81d3a323ac227" providerId="LiveId" clId="{D78DFC09-5196-42D8-8B67-EDFBACBC3EF3}" dt="2021-11-13T23:12:45.929" v="4429" actId="21"/>
          <ac:picMkLst>
            <pc:docMk/>
            <pc:sldMk cId="0" sldId="267"/>
            <ac:picMk id="5" creationId="{E58373DC-859C-493F-8194-59DC8445A2EA}"/>
          </ac:picMkLst>
        </pc:picChg>
        <pc:picChg chg="add del mod">
          <ac:chgData name="Courtney Templeton" userId="68b81d3a323ac227" providerId="LiveId" clId="{D78DFC09-5196-42D8-8B67-EDFBACBC3EF3}" dt="2021-11-13T23:12:33.791" v="4426" actId="21"/>
          <ac:picMkLst>
            <pc:docMk/>
            <pc:sldMk cId="0" sldId="267"/>
            <ac:picMk id="7" creationId="{4F4862A6-B327-4732-A790-B2464780C326}"/>
          </ac:picMkLst>
        </pc:picChg>
        <pc:picChg chg="add mod ord">
          <ac:chgData name="Courtney Templeton" userId="68b81d3a323ac227" providerId="LiveId" clId="{D78DFC09-5196-42D8-8B67-EDFBACBC3EF3}" dt="2021-11-16T18:54:28.373" v="10154" actId="1076"/>
          <ac:picMkLst>
            <pc:docMk/>
            <pc:sldMk cId="0" sldId="267"/>
            <ac:picMk id="9" creationId="{E710BC78-AA44-43C8-AF9E-B479C6FE338B}"/>
          </ac:picMkLst>
        </pc:picChg>
        <pc:picChg chg="add mod">
          <ac:chgData name="Courtney Templeton" userId="68b81d3a323ac227" providerId="LiveId" clId="{D78DFC09-5196-42D8-8B67-EDFBACBC3EF3}" dt="2021-11-16T18:54:23.803" v="10153" actId="208"/>
          <ac:picMkLst>
            <pc:docMk/>
            <pc:sldMk cId="0" sldId="267"/>
            <ac:picMk id="11" creationId="{E7134816-C588-445E-8A91-92DCFFBBD678}"/>
          </ac:picMkLst>
        </pc:picChg>
        <pc:picChg chg="add mod ord modCrop">
          <ac:chgData name="Courtney Templeton" userId="68b81d3a323ac227" providerId="LiveId" clId="{D78DFC09-5196-42D8-8B67-EDFBACBC3EF3}" dt="2021-11-16T18:53:45.897" v="10149" actId="1076"/>
          <ac:picMkLst>
            <pc:docMk/>
            <pc:sldMk cId="0" sldId="267"/>
            <ac:picMk id="13" creationId="{AC2FB4CD-38A2-48ED-8B8C-3E14F33BBCA5}"/>
          </ac:picMkLst>
        </pc:picChg>
        <pc:picChg chg="add mod">
          <ac:chgData name="Courtney Templeton" userId="68b81d3a323ac227" providerId="LiveId" clId="{D78DFC09-5196-42D8-8B67-EDFBACBC3EF3}" dt="2021-11-16T18:54:04.894" v="10151" actId="1076"/>
          <ac:picMkLst>
            <pc:docMk/>
            <pc:sldMk cId="0" sldId="267"/>
            <ac:picMk id="27" creationId="{C217850A-D403-4130-830B-2546C7398944}"/>
          </ac:picMkLst>
        </pc:picChg>
        <pc:picChg chg="add del mod">
          <ac:chgData name="Courtney Templeton" userId="68b81d3a323ac227" providerId="LiveId" clId="{D78DFC09-5196-42D8-8B67-EDFBACBC3EF3}" dt="2021-11-16T18:51:40.810" v="10135" actId="478"/>
          <ac:picMkLst>
            <pc:docMk/>
            <pc:sldMk cId="0" sldId="267"/>
            <ac:picMk id="32" creationId="{21286F46-A94A-4326-95D4-CE6907E8D1CA}"/>
          </ac:picMkLst>
        </pc:picChg>
      </pc:sldChg>
      <pc:sldChg chg="modSp mod modTransition setBg">
        <pc:chgData name="Courtney Templeton" userId="68b81d3a323ac227" providerId="LiveId" clId="{D78DFC09-5196-42D8-8B67-EDFBACBC3EF3}" dt="2021-11-13T21:50:04.307" v="3837"/>
        <pc:sldMkLst>
          <pc:docMk/>
          <pc:sldMk cId="0" sldId="268"/>
        </pc:sldMkLst>
        <pc:picChg chg="mod">
          <ac:chgData name="Courtney Templeton" userId="68b81d3a323ac227" providerId="LiveId" clId="{D78DFC09-5196-42D8-8B67-EDFBACBC3EF3}" dt="2021-11-13T04:41:45.106" v="2651" actId="14100"/>
          <ac:picMkLst>
            <pc:docMk/>
            <pc:sldMk cId="0" sldId="268"/>
            <ac:picMk id="223" creationId="{00000000-0000-0000-0000-000000000000}"/>
          </ac:picMkLst>
        </pc:picChg>
      </pc:sldChg>
      <pc:sldChg chg="addSp delSp modSp mod">
        <pc:chgData name="Courtney Templeton" userId="68b81d3a323ac227" providerId="LiveId" clId="{D78DFC09-5196-42D8-8B67-EDFBACBC3EF3}" dt="2021-11-16T21:05:19.745" v="10348" actId="20577"/>
        <pc:sldMkLst>
          <pc:docMk/>
          <pc:sldMk cId="0" sldId="269"/>
        </pc:sldMkLst>
        <pc:spChg chg="add del mod">
          <ac:chgData name="Courtney Templeton" userId="68b81d3a323ac227" providerId="LiveId" clId="{D78DFC09-5196-42D8-8B67-EDFBACBC3EF3}" dt="2021-11-15T18:05:15.480" v="4740" actId="478"/>
          <ac:spMkLst>
            <pc:docMk/>
            <pc:sldMk cId="0" sldId="269"/>
            <ac:spMk id="4" creationId="{A8A02316-0849-4E1B-B649-C51D25A6DC5E}"/>
          </ac:spMkLst>
        </pc:spChg>
        <pc:spChg chg="mod">
          <ac:chgData name="Courtney Templeton" userId="68b81d3a323ac227" providerId="LiveId" clId="{D78DFC09-5196-42D8-8B67-EDFBACBC3EF3}" dt="2021-11-16T19:15:23.607" v="10323" actId="14100"/>
          <ac:spMkLst>
            <pc:docMk/>
            <pc:sldMk cId="0" sldId="269"/>
            <ac:spMk id="230" creationId="{00000000-0000-0000-0000-000000000000}"/>
          </ac:spMkLst>
        </pc:spChg>
        <pc:spChg chg="mod">
          <ac:chgData name="Courtney Templeton" userId="68b81d3a323ac227" providerId="LiveId" clId="{D78DFC09-5196-42D8-8B67-EDFBACBC3EF3}" dt="2021-11-16T21:05:19.745" v="10348" actId="20577"/>
          <ac:spMkLst>
            <pc:docMk/>
            <pc:sldMk cId="0" sldId="269"/>
            <ac:spMk id="231" creationId="{00000000-0000-0000-0000-000000000000}"/>
          </ac:spMkLst>
        </pc:spChg>
        <pc:picChg chg="add del mod">
          <ac:chgData name="Courtney Templeton" userId="68b81d3a323ac227" providerId="LiveId" clId="{D78DFC09-5196-42D8-8B67-EDFBACBC3EF3}" dt="2021-11-12T21:10:30.492" v="390"/>
          <ac:picMkLst>
            <pc:docMk/>
            <pc:sldMk cId="0" sldId="269"/>
            <ac:picMk id="3" creationId="{3361BE72-5BD9-49F4-9E58-DD1EC0EB91FF}"/>
          </ac:picMkLst>
        </pc:picChg>
        <pc:picChg chg="add mod">
          <ac:chgData name="Courtney Templeton" userId="68b81d3a323ac227" providerId="LiveId" clId="{D78DFC09-5196-42D8-8B67-EDFBACBC3EF3}" dt="2021-11-16T19:15:31.593" v="10325" actId="1076"/>
          <ac:picMkLst>
            <pc:docMk/>
            <pc:sldMk cId="0" sldId="269"/>
            <ac:picMk id="6" creationId="{A735FE4C-F4F0-4C55-BA25-8E1715160DA0}"/>
          </ac:picMkLst>
        </pc:picChg>
        <pc:picChg chg="del">
          <ac:chgData name="Courtney Templeton" userId="68b81d3a323ac227" providerId="LiveId" clId="{D78DFC09-5196-42D8-8B67-EDFBACBC3EF3}" dt="2021-11-12T21:13:00.819" v="579" actId="21"/>
          <ac:picMkLst>
            <pc:docMk/>
            <pc:sldMk cId="0" sldId="269"/>
            <ac:picMk id="232" creationId="{00000000-0000-0000-0000-000000000000}"/>
          </ac:picMkLst>
        </pc:picChg>
        <pc:picChg chg="mod">
          <ac:chgData name="Courtney Templeton" userId="68b81d3a323ac227" providerId="LiveId" clId="{D78DFC09-5196-42D8-8B67-EDFBACBC3EF3}" dt="2021-11-16T19:15:31.593" v="10325" actId="1076"/>
          <ac:picMkLst>
            <pc:docMk/>
            <pc:sldMk cId="0" sldId="269"/>
            <ac:picMk id="233" creationId="{00000000-0000-0000-0000-000000000000}"/>
          </ac:picMkLst>
        </pc:picChg>
      </pc:sldChg>
      <pc:sldChg chg="addSp delSp modSp mod modNotesTx">
        <pc:chgData name="Courtney Templeton" userId="68b81d3a323ac227" providerId="LiveId" clId="{D78DFC09-5196-42D8-8B67-EDFBACBC3EF3}" dt="2021-11-16T19:15:14.774" v="10321" actId="1076"/>
        <pc:sldMkLst>
          <pc:docMk/>
          <pc:sldMk cId="0" sldId="270"/>
        </pc:sldMkLst>
        <pc:spChg chg="add mod">
          <ac:chgData name="Courtney Templeton" userId="68b81d3a323ac227" providerId="LiveId" clId="{D78DFC09-5196-42D8-8B67-EDFBACBC3EF3}" dt="2021-11-16T19:14:47.441" v="10312" actId="1076"/>
          <ac:spMkLst>
            <pc:docMk/>
            <pc:sldMk cId="0" sldId="270"/>
            <ac:spMk id="2" creationId="{B95067DA-B7AA-421F-94EA-DD8C01C328E8}"/>
          </ac:spMkLst>
        </pc:spChg>
        <pc:spChg chg="add del mod">
          <ac:chgData name="Courtney Templeton" userId="68b81d3a323ac227" providerId="LiveId" clId="{D78DFC09-5196-42D8-8B67-EDFBACBC3EF3}" dt="2021-11-15T18:24:52.856" v="5029" actId="478"/>
          <ac:spMkLst>
            <pc:docMk/>
            <pc:sldMk cId="0" sldId="270"/>
            <ac:spMk id="6" creationId="{79368103-A1BB-4367-BA22-F17B35030BA3}"/>
          </ac:spMkLst>
        </pc:spChg>
        <pc:spChg chg="add mod ord">
          <ac:chgData name="Courtney Templeton" userId="68b81d3a323ac227" providerId="LiveId" clId="{D78DFC09-5196-42D8-8B67-EDFBACBC3EF3}" dt="2021-11-16T19:15:03.390" v="10319" actId="1035"/>
          <ac:spMkLst>
            <pc:docMk/>
            <pc:sldMk cId="0" sldId="270"/>
            <ac:spMk id="10" creationId="{46220A11-6B23-4481-85C7-A36ED8EA51DA}"/>
          </ac:spMkLst>
        </pc:spChg>
        <pc:spChg chg="add mod">
          <ac:chgData name="Courtney Templeton" userId="68b81d3a323ac227" providerId="LiveId" clId="{D78DFC09-5196-42D8-8B67-EDFBACBC3EF3}" dt="2021-11-16T19:14:36.255" v="10310" actId="1076"/>
          <ac:spMkLst>
            <pc:docMk/>
            <pc:sldMk cId="0" sldId="270"/>
            <ac:spMk id="13" creationId="{62036463-7F14-4033-A88F-7034207E46CB}"/>
          </ac:spMkLst>
        </pc:spChg>
        <pc:spChg chg="del">
          <ac:chgData name="Courtney Templeton" userId="68b81d3a323ac227" providerId="LiveId" clId="{D78DFC09-5196-42D8-8B67-EDFBACBC3EF3}" dt="2021-11-12T18:34:30.552" v="311" actId="478"/>
          <ac:spMkLst>
            <pc:docMk/>
            <pc:sldMk cId="0" sldId="270"/>
            <ac:spMk id="238" creationId="{00000000-0000-0000-0000-000000000000}"/>
          </ac:spMkLst>
        </pc:spChg>
        <pc:spChg chg="del">
          <ac:chgData name="Courtney Templeton" userId="68b81d3a323ac227" providerId="LiveId" clId="{D78DFC09-5196-42D8-8B67-EDFBACBC3EF3}" dt="2021-11-15T18:24:50.144" v="5027" actId="478"/>
          <ac:spMkLst>
            <pc:docMk/>
            <pc:sldMk cId="0" sldId="270"/>
            <ac:spMk id="239" creationId="{00000000-0000-0000-0000-000000000000}"/>
          </ac:spMkLst>
        </pc:spChg>
        <pc:spChg chg="del">
          <ac:chgData name="Courtney Templeton" userId="68b81d3a323ac227" providerId="LiveId" clId="{D78DFC09-5196-42D8-8B67-EDFBACBC3EF3}" dt="2021-11-12T03:49:33.649" v="156" actId="478"/>
          <ac:spMkLst>
            <pc:docMk/>
            <pc:sldMk cId="0" sldId="270"/>
            <ac:spMk id="240" creationId="{00000000-0000-0000-0000-000000000000}"/>
          </ac:spMkLst>
        </pc:spChg>
        <pc:spChg chg="mod">
          <ac:chgData name="Courtney Templeton" userId="68b81d3a323ac227" providerId="LiveId" clId="{D78DFC09-5196-42D8-8B67-EDFBACBC3EF3}" dt="2021-11-16T19:15:14.774" v="10321" actId="1076"/>
          <ac:spMkLst>
            <pc:docMk/>
            <pc:sldMk cId="0" sldId="270"/>
            <ac:spMk id="241" creationId="{00000000-0000-0000-0000-000000000000}"/>
          </ac:spMkLst>
        </pc:spChg>
        <pc:picChg chg="add mod">
          <ac:chgData name="Courtney Templeton" userId="68b81d3a323ac227" providerId="LiveId" clId="{D78DFC09-5196-42D8-8B67-EDFBACBC3EF3}" dt="2021-11-16T19:15:03.390" v="10319" actId="1035"/>
          <ac:picMkLst>
            <pc:docMk/>
            <pc:sldMk cId="0" sldId="270"/>
            <ac:picMk id="4" creationId="{72C188E3-0739-4F50-A01B-1539A2AFBA99}"/>
          </ac:picMkLst>
        </pc:picChg>
        <pc:picChg chg="add del mod">
          <ac:chgData name="Courtney Templeton" userId="68b81d3a323ac227" providerId="LiveId" clId="{D78DFC09-5196-42D8-8B67-EDFBACBC3EF3}" dt="2021-11-15T18:51:56.272" v="5645" actId="478"/>
          <ac:picMkLst>
            <pc:docMk/>
            <pc:sldMk cId="0" sldId="270"/>
            <ac:picMk id="8" creationId="{6839B27C-75A2-4613-B16C-2BA339DB9CF2}"/>
          </ac:picMkLst>
        </pc:picChg>
        <pc:picChg chg="add mod">
          <ac:chgData name="Courtney Templeton" userId="68b81d3a323ac227" providerId="LiveId" clId="{D78DFC09-5196-42D8-8B67-EDFBACBC3EF3}" dt="2021-11-16T19:15:07.652" v="10320" actId="1076"/>
          <ac:picMkLst>
            <pc:docMk/>
            <pc:sldMk cId="0" sldId="270"/>
            <ac:picMk id="11" creationId="{2D6782F3-88C1-405B-AD6B-8484ECE76129}"/>
          </ac:picMkLst>
        </pc:picChg>
        <pc:picChg chg="mod">
          <ac:chgData name="Courtney Templeton" userId="68b81d3a323ac227" providerId="LiveId" clId="{D78DFC09-5196-42D8-8B67-EDFBACBC3EF3}" dt="2021-11-16T19:14:42.322" v="10311" actId="1076"/>
          <ac:picMkLst>
            <pc:docMk/>
            <pc:sldMk cId="0" sldId="270"/>
            <ac:picMk id="242" creationId="{00000000-0000-0000-0000-000000000000}"/>
          </ac:picMkLst>
        </pc:picChg>
      </pc:sldChg>
      <pc:sldChg chg="addSp delSp modSp mod">
        <pc:chgData name="Courtney Templeton" userId="68b81d3a323ac227" providerId="LiveId" clId="{D78DFC09-5196-42D8-8B67-EDFBACBC3EF3}" dt="2021-11-16T19:12:58.561" v="10272" actId="14100"/>
        <pc:sldMkLst>
          <pc:docMk/>
          <pc:sldMk cId="0" sldId="271"/>
        </pc:sldMkLst>
        <pc:spChg chg="add mod ord">
          <ac:chgData name="Courtney Templeton" userId="68b81d3a323ac227" providerId="LiveId" clId="{D78DFC09-5196-42D8-8B67-EDFBACBC3EF3}" dt="2021-11-16T19:12:10.811" v="10263" actId="167"/>
          <ac:spMkLst>
            <pc:docMk/>
            <pc:sldMk cId="0" sldId="271"/>
            <ac:spMk id="4" creationId="{0FA5BF69-E515-483F-93E1-3F15BA8FBAAE}"/>
          </ac:spMkLst>
        </pc:spChg>
        <pc:spChg chg="add mod">
          <ac:chgData name="Courtney Templeton" userId="68b81d3a323ac227" providerId="LiveId" clId="{D78DFC09-5196-42D8-8B67-EDFBACBC3EF3}" dt="2021-11-16T19:12:55.761" v="10271" actId="14100"/>
          <ac:spMkLst>
            <pc:docMk/>
            <pc:sldMk cId="0" sldId="271"/>
            <ac:spMk id="11" creationId="{CC5A3EFF-EAAE-48BA-8E46-C92812A28333}"/>
          </ac:spMkLst>
        </pc:spChg>
        <pc:spChg chg="del mod">
          <ac:chgData name="Courtney Templeton" userId="68b81d3a323ac227" providerId="LiveId" clId="{D78DFC09-5196-42D8-8B67-EDFBACBC3EF3}" dt="2021-11-15T18:25:55.073" v="5043" actId="478"/>
          <ac:spMkLst>
            <pc:docMk/>
            <pc:sldMk cId="0" sldId="271"/>
            <ac:spMk id="247" creationId="{00000000-0000-0000-0000-000000000000}"/>
          </ac:spMkLst>
        </pc:spChg>
        <pc:spChg chg="mod">
          <ac:chgData name="Courtney Templeton" userId="68b81d3a323ac227" providerId="LiveId" clId="{D78DFC09-5196-42D8-8B67-EDFBACBC3EF3}" dt="2021-11-16T19:11:28.049" v="10254" actId="1076"/>
          <ac:spMkLst>
            <pc:docMk/>
            <pc:sldMk cId="0" sldId="271"/>
            <ac:spMk id="248" creationId="{00000000-0000-0000-0000-000000000000}"/>
          </ac:spMkLst>
        </pc:spChg>
        <pc:spChg chg="mod ord">
          <ac:chgData name="Courtney Templeton" userId="68b81d3a323ac227" providerId="LiveId" clId="{D78DFC09-5196-42D8-8B67-EDFBACBC3EF3}" dt="2021-11-16T19:12:58.561" v="10272" actId="14100"/>
          <ac:spMkLst>
            <pc:docMk/>
            <pc:sldMk cId="0" sldId="271"/>
            <ac:spMk id="249" creationId="{00000000-0000-0000-0000-000000000000}"/>
          </ac:spMkLst>
        </pc:spChg>
        <pc:spChg chg="del mod ord">
          <ac:chgData name="Courtney Templeton" userId="68b81d3a323ac227" providerId="LiveId" clId="{D78DFC09-5196-42D8-8B67-EDFBACBC3EF3}" dt="2021-11-16T19:11:51.709" v="10261" actId="478"/>
          <ac:spMkLst>
            <pc:docMk/>
            <pc:sldMk cId="0" sldId="271"/>
            <ac:spMk id="250" creationId="{00000000-0000-0000-0000-000000000000}"/>
          </ac:spMkLst>
        </pc:spChg>
        <pc:picChg chg="add mod">
          <ac:chgData name="Courtney Templeton" userId="68b81d3a323ac227" providerId="LiveId" clId="{D78DFC09-5196-42D8-8B67-EDFBACBC3EF3}" dt="2021-11-16T19:11:49.695" v="10260" actId="1076"/>
          <ac:picMkLst>
            <pc:docMk/>
            <pc:sldMk cId="0" sldId="271"/>
            <ac:picMk id="3" creationId="{D8105569-15A8-48F2-81DB-D6919E1A2775}"/>
          </ac:picMkLst>
        </pc:picChg>
        <pc:picChg chg="del">
          <ac:chgData name="Courtney Templeton" userId="68b81d3a323ac227" providerId="LiveId" clId="{D78DFC09-5196-42D8-8B67-EDFBACBC3EF3}" dt="2021-11-12T18:32:57.803" v="249" actId="478"/>
          <ac:picMkLst>
            <pc:docMk/>
            <pc:sldMk cId="0" sldId="271"/>
            <ac:picMk id="251" creationId="{00000000-0000-0000-0000-000000000000}"/>
          </ac:picMkLst>
        </pc:picChg>
        <pc:picChg chg="mod">
          <ac:chgData name="Courtney Templeton" userId="68b81d3a323ac227" providerId="LiveId" clId="{D78DFC09-5196-42D8-8B67-EDFBACBC3EF3}" dt="2021-11-16T19:11:49.695" v="10260" actId="1076"/>
          <ac:picMkLst>
            <pc:docMk/>
            <pc:sldMk cId="0" sldId="271"/>
            <ac:picMk id="252" creationId="{00000000-0000-0000-0000-000000000000}"/>
          </ac:picMkLst>
        </pc:picChg>
      </pc:sldChg>
      <pc:sldChg chg="addSp delSp modSp mod">
        <pc:chgData name="Courtney Templeton" userId="68b81d3a323ac227" providerId="LiveId" clId="{D78DFC09-5196-42D8-8B67-EDFBACBC3EF3}" dt="2021-11-16T19:14:11.672" v="10278" actId="1076"/>
        <pc:sldMkLst>
          <pc:docMk/>
          <pc:sldMk cId="0" sldId="272"/>
        </pc:sldMkLst>
        <pc:spChg chg="add del mod">
          <ac:chgData name="Courtney Templeton" userId="68b81d3a323ac227" providerId="LiveId" clId="{D78DFC09-5196-42D8-8B67-EDFBACBC3EF3}" dt="2021-11-15T18:45:29.816" v="5431"/>
          <ac:spMkLst>
            <pc:docMk/>
            <pc:sldMk cId="0" sldId="272"/>
            <ac:spMk id="9" creationId="{16102151-7306-4ED0-99EE-DE618BA22DE0}"/>
          </ac:spMkLst>
        </pc:spChg>
        <pc:spChg chg="del mod">
          <ac:chgData name="Courtney Templeton" userId="68b81d3a323ac227" providerId="LiveId" clId="{D78DFC09-5196-42D8-8B67-EDFBACBC3EF3}" dt="2021-11-13T04:49:01.811" v="2677" actId="478"/>
          <ac:spMkLst>
            <pc:docMk/>
            <pc:sldMk cId="0" sldId="272"/>
            <ac:spMk id="257" creationId="{00000000-0000-0000-0000-000000000000}"/>
          </ac:spMkLst>
        </pc:spChg>
        <pc:spChg chg="mod">
          <ac:chgData name="Courtney Templeton" userId="68b81d3a323ac227" providerId="LiveId" clId="{D78DFC09-5196-42D8-8B67-EDFBACBC3EF3}" dt="2021-11-16T19:14:07.309" v="10277" actId="14100"/>
          <ac:spMkLst>
            <pc:docMk/>
            <pc:sldMk cId="0" sldId="272"/>
            <ac:spMk id="258" creationId="{00000000-0000-0000-0000-000000000000}"/>
          </ac:spMkLst>
        </pc:spChg>
        <pc:spChg chg="del mod">
          <ac:chgData name="Courtney Templeton" userId="68b81d3a323ac227" providerId="LiveId" clId="{D78DFC09-5196-42D8-8B67-EDFBACBC3EF3}" dt="2021-11-15T18:43:34.761" v="5282" actId="478"/>
          <ac:spMkLst>
            <pc:docMk/>
            <pc:sldMk cId="0" sldId="272"/>
            <ac:spMk id="259" creationId="{00000000-0000-0000-0000-000000000000}"/>
          </ac:spMkLst>
        </pc:spChg>
        <pc:spChg chg="mod">
          <ac:chgData name="Courtney Templeton" userId="68b81d3a323ac227" providerId="LiveId" clId="{D78DFC09-5196-42D8-8B67-EDFBACBC3EF3}" dt="2021-11-16T19:14:11.672" v="10278" actId="1076"/>
          <ac:spMkLst>
            <pc:docMk/>
            <pc:sldMk cId="0" sldId="272"/>
            <ac:spMk id="260" creationId="{00000000-0000-0000-0000-000000000000}"/>
          </ac:spMkLst>
        </pc:spChg>
        <pc:picChg chg="add mod">
          <ac:chgData name="Courtney Templeton" userId="68b81d3a323ac227" providerId="LiveId" clId="{D78DFC09-5196-42D8-8B67-EDFBACBC3EF3}" dt="2021-11-15T18:47:38.032" v="5552" actId="1076"/>
          <ac:picMkLst>
            <pc:docMk/>
            <pc:sldMk cId="0" sldId="272"/>
            <ac:picMk id="3" creationId="{519F2E74-5965-46C7-9669-B7D4AF4DC1BE}"/>
          </ac:picMkLst>
        </pc:picChg>
        <pc:picChg chg="del">
          <ac:chgData name="Courtney Templeton" userId="68b81d3a323ac227" providerId="LiveId" clId="{D78DFC09-5196-42D8-8B67-EDFBACBC3EF3}" dt="2021-11-12T18:23:34.274" v="241" actId="478"/>
          <ac:picMkLst>
            <pc:docMk/>
            <pc:sldMk cId="0" sldId="272"/>
            <ac:picMk id="261" creationId="{00000000-0000-0000-0000-000000000000}"/>
          </ac:picMkLst>
        </pc:picChg>
      </pc:sldChg>
      <pc:sldChg chg="addSp delSp modSp mod">
        <pc:chgData name="Courtney Templeton" userId="68b81d3a323ac227" providerId="LiveId" clId="{D78DFC09-5196-42D8-8B67-EDFBACBC3EF3}" dt="2021-11-16T19:01:06.399" v="10179" actId="14100"/>
        <pc:sldMkLst>
          <pc:docMk/>
          <pc:sldMk cId="0" sldId="273"/>
        </pc:sldMkLst>
        <pc:spChg chg="add del mod">
          <ac:chgData name="Courtney Templeton" userId="68b81d3a323ac227" providerId="LiveId" clId="{D78DFC09-5196-42D8-8B67-EDFBACBC3EF3}" dt="2021-11-15T18:59:38.628" v="5860" actId="478"/>
          <ac:spMkLst>
            <pc:docMk/>
            <pc:sldMk cId="0" sldId="273"/>
            <ac:spMk id="3" creationId="{169BD02F-E269-42E1-804A-A3C2E2CB0F70}"/>
          </ac:spMkLst>
        </pc:spChg>
        <pc:spChg chg="add mod">
          <ac:chgData name="Courtney Templeton" userId="68b81d3a323ac227" providerId="LiveId" clId="{D78DFC09-5196-42D8-8B67-EDFBACBC3EF3}" dt="2021-11-15T18:59:45.253" v="5861" actId="1076"/>
          <ac:spMkLst>
            <pc:docMk/>
            <pc:sldMk cId="0" sldId="273"/>
            <ac:spMk id="7" creationId="{B335BA8E-DDCA-4A75-8463-4B52D251802F}"/>
          </ac:spMkLst>
        </pc:spChg>
        <pc:spChg chg="del mod">
          <ac:chgData name="Courtney Templeton" userId="68b81d3a323ac227" providerId="LiveId" clId="{D78DFC09-5196-42D8-8B67-EDFBACBC3EF3}" dt="2021-11-15T18:59:37.722" v="5858" actId="478"/>
          <ac:spMkLst>
            <pc:docMk/>
            <pc:sldMk cId="0" sldId="273"/>
            <ac:spMk id="267" creationId="{00000000-0000-0000-0000-000000000000}"/>
          </ac:spMkLst>
        </pc:spChg>
        <pc:spChg chg="del mod">
          <ac:chgData name="Courtney Templeton" userId="68b81d3a323ac227" providerId="LiveId" clId="{D78DFC09-5196-42D8-8B67-EDFBACBC3EF3}" dt="2021-11-13T04:50:24.179" v="2690" actId="478"/>
          <ac:spMkLst>
            <pc:docMk/>
            <pc:sldMk cId="0" sldId="273"/>
            <ac:spMk id="268" creationId="{00000000-0000-0000-0000-000000000000}"/>
          </ac:spMkLst>
        </pc:spChg>
        <pc:spChg chg="mod">
          <ac:chgData name="Courtney Templeton" userId="68b81d3a323ac227" providerId="LiveId" clId="{D78DFC09-5196-42D8-8B67-EDFBACBC3EF3}" dt="2021-11-16T19:01:06.399" v="10179" actId="14100"/>
          <ac:spMkLst>
            <pc:docMk/>
            <pc:sldMk cId="0" sldId="273"/>
            <ac:spMk id="269" creationId="{00000000-0000-0000-0000-000000000000}"/>
          </ac:spMkLst>
        </pc:spChg>
        <pc:picChg chg="del mod ord">
          <ac:chgData name="Courtney Templeton" userId="68b81d3a323ac227" providerId="LiveId" clId="{D78DFC09-5196-42D8-8B67-EDFBACBC3EF3}" dt="2021-11-15T19:00:49.820" v="5877" actId="21"/>
          <ac:picMkLst>
            <pc:docMk/>
            <pc:sldMk cId="0" sldId="273"/>
            <ac:picMk id="266" creationId="{00000000-0000-0000-0000-000000000000}"/>
          </ac:picMkLst>
        </pc:picChg>
        <pc:picChg chg="mod ord">
          <ac:chgData name="Courtney Templeton" userId="68b81d3a323ac227" providerId="LiveId" clId="{D78DFC09-5196-42D8-8B67-EDFBACBC3EF3}" dt="2021-11-15T19:11:59.991" v="6069" actId="1076"/>
          <ac:picMkLst>
            <pc:docMk/>
            <pc:sldMk cId="0" sldId="273"/>
            <ac:picMk id="270" creationId="{00000000-0000-0000-0000-000000000000}"/>
          </ac:picMkLst>
        </pc:picChg>
      </pc:sldChg>
      <pc:sldChg chg="modSp mod setBg">
        <pc:chgData name="Courtney Templeton" userId="68b81d3a323ac227" providerId="LiveId" clId="{D78DFC09-5196-42D8-8B67-EDFBACBC3EF3}" dt="2021-11-13T21:50:37.307" v="3847"/>
        <pc:sldMkLst>
          <pc:docMk/>
          <pc:sldMk cId="0" sldId="274"/>
        </pc:sldMkLst>
        <pc:picChg chg="mod">
          <ac:chgData name="Courtney Templeton" userId="68b81d3a323ac227" providerId="LiveId" clId="{D78DFC09-5196-42D8-8B67-EDFBACBC3EF3}" dt="2021-11-13T04:44:54.315" v="2660" actId="14100"/>
          <ac:picMkLst>
            <pc:docMk/>
            <pc:sldMk cId="0" sldId="274"/>
            <ac:picMk id="275" creationId="{00000000-0000-0000-0000-000000000000}"/>
          </ac:picMkLst>
        </pc:picChg>
      </pc:sldChg>
      <pc:sldChg chg="addSp delSp modSp mod setBg modAnim">
        <pc:chgData name="Courtney Templeton" userId="68b81d3a323ac227" providerId="LiveId" clId="{D78DFC09-5196-42D8-8B67-EDFBACBC3EF3}" dt="2021-11-16T19:03:15.851" v="10187" actId="1076"/>
        <pc:sldMkLst>
          <pc:docMk/>
          <pc:sldMk cId="0" sldId="275"/>
        </pc:sldMkLst>
        <pc:spChg chg="add del">
          <ac:chgData name="Courtney Templeton" userId="68b81d3a323ac227" providerId="LiveId" clId="{D78DFC09-5196-42D8-8B67-EDFBACBC3EF3}" dt="2021-11-13T04:53:27.326" v="2709" actId="11529"/>
          <ac:spMkLst>
            <pc:docMk/>
            <pc:sldMk cId="0" sldId="275"/>
            <ac:spMk id="2" creationId="{B9E80B7C-0A71-44C9-83BF-97B381417255}"/>
          </ac:spMkLst>
        </pc:spChg>
        <pc:spChg chg="add del mod">
          <ac:chgData name="Courtney Templeton" userId="68b81d3a323ac227" providerId="LiveId" clId="{D78DFC09-5196-42D8-8B67-EDFBACBC3EF3}" dt="2021-11-13T20:03:11.905" v="2869" actId="478"/>
          <ac:spMkLst>
            <pc:docMk/>
            <pc:sldMk cId="0" sldId="275"/>
            <ac:spMk id="4" creationId="{CF9DA093-56A3-4170-BF81-58307DDB7638}"/>
          </ac:spMkLst>
        </pc:spChg>
        <pc:spChg chg="add mod">
          <ac:chgData name="Courtney Templeton" userId="68b81d3a323ac227" providerId="LiveId" clId="{D78DFC09-5196-42D8-8B67-EDFBACBC3EF3}" dt="2021-11-15T22:54:49.953" v="9236" actId="113"/>
          <ac:spMkLst>
            <pc:docMk/>
            <pc:sldMk cId="0" sldId="275"/>
            <ac:spMk id="5" creationId="{9FD36FDA-F070-4520-93FE-586AED5E5A85}"/>
          </ac:spMkLst>
        </pc:spChg>
        <pc:spChg chg="add mod">
          <ac:chgData name="Courtney Templeton" userId="68b81d3a323ac227" providerId="LiveId" clId="{D78DFC09-5196-42D8-8B67-EDFBACBC3EF3}" dt="2021-11-15T22:50:20.176" v="9046"/>
          <ac:spMkLst>
            <pc:docMk/>
            <pc:sldMk cId="0" sldId="275"/>
            <ac:spMk id="9" creationId="{25E038AD-817C-45E6-B99B-F6654D6B6C4C}"/>
          </ac:spMkLst>
        </pc:spChg>
        <pc:spChg chg="add mod">
          <ac:chgData name="Courtney Templeton" userId="68b81d3a323ac227" providerId="LiveId" clId="{D78DFC09-5196-42D8-8B67-EDFBACBC3EF3}" dt="2021-11-15T22:50:20.176" v="9046"/>
          <ac:spMkLst>
            <pc:docMk/>
            <pc:sldMk cId="0" sldId="275"/>
            <ac:spMk id="10" creationId="{5F2A5E08-98BF-4104-A943-AF0A16F4FE2E}"/>
          </ac:spMkLst>
        </pc:spChg>
        <pc:spChg chg="add mod">
          <ac:chgData name="Courtney Templeton" userId="68b81d3a323ac227" providerId="LiveId" clId="{D78DFC09-5196-42D8-8B67-EDFBACBC3EF3}" dt="2021-11-15T22:51:13.071" v="9064"/>
          <ac:spMkLst>
            <pc:docMk/>
            <pc:sldMk cId="0" sldId="275"/>
            <ac:spMk id="13" creationId="{AFBC600F-E1BF-409D-94A8-DDEB1F96114F}"/>
          </ac:spMkLst>
        </pc:spChg>
        <pc:spChg chg="add mod">
          <ac:chgData name="Courtney Templeton" userId="68b81d3a323ac227" providerId="LiveId" clId="{D78DFC09-5196-42D8-8B67-EDFBACBC3EF3}" dt="2021-11-16T19:01:40.858" v="10181" actId="1076"/>
          <ac:spMkLst>
            <pc:docMk/>
            <pc:sldMk cId="0" sldId="275"/>
            <ac:spMk id="14" creationId="{CE537568-3844-4087-BFBD-988B8D259E29}"/>
          </ac:spMkLst>
        </pc:spChg>
        <pc:spChg chg="mod">
          <ac:chgData name="Courtney Templeton" userId="68b81d3a323ac227" providerId="LiveId" clId="{D78DFC09-5196-42D8-8B67-EDFBACBC3EF3}" dt="2021-11-15T22:50:54.900" v="9059" actId="1035"/>
          <ac:spMkLst>
            <pc:docMk/>
            <pc:sldMk cId="0" sldId="275"/>
            <ac:spMk id="282" creationId="{00000000-0000-0000-0000-000000000000}"/>
          </ac:spMkLst>
        </pc:spChg>
        <pc:spChg chg="del mod">
          <ac:chgData name="Courtney Templeton" userId="68b81d3a323ac227" providerId="LiveId" clId="{D78DFC09-5196-42D8-8B67-EDFBACBC3EF3}" dt="2021-11-13T04:53:32.676" v="2710" actId="478"/>
          <ac:spMkLst>
            <pc:docMk/>
            <pc:sldMk cId="0" sldId="275"/>
            <ac:spMk id="283" creationId="{00000000-0000-0000-0000-000000000000}"/>
          </ac:spMkLst>
        </pc:spChg>
        <pc:spChg chg="mod ord">
          <ac:chgData name="Courtney Templeton" userId="68b81d3a323ac227" providerId="LiveId" clId="{D78DFC09-5196-42D8-8B67-EDFBACBC3EF3}" dt="2021-11-16T15:47:38.637" v="9289" actId="2085"/>
          <ac:spMkLst>
            <pc:docMk/>
            <pc:sldMk cId="0" sldId="275"/>
            <ac:spMk id="284" creationId="{00000000-0000-0000-0000-000000000000}"/>
          </ac:spMkLst>
        </pc:spChg>
        <pc:spChg chg="del mod">
          <ac:chgData name="Courtney Templeton" userId="68b81d3a323ac227" providerId="LiveId" clId="{D78DFC09-5196-42D8-8B67-EDFBACBC3EF3}" dt="2021-11-13T20:03:08.819" v="2868" actId="478"/>
          <ac:spMkLst>
            <pc:docMk/>
            <pc:sldMk cId="0" sldId="275"/>
            <ac:spMk id="285" creationId="{00000000-0000-0000-0000-000000000000}"/>
          </ac:spMkLst>
        </pc:spChg>
        <pc:picChg chg="add mod">
          <ac:chgData name="Courtney Templeton" userId="68b81d3a323ac227" providerId="LiveId" clId="{D78DFC09-5196-42D8-8B67-EDFBACBC3EF3}" dt="2021-11-16T19:03:15.851" v="10187" actId="1076"/>
          <ac:picMkLst>
            <pc:docMk/>
            <pc:sldMk cId="0" sldId="275"/>
            <ac:picMk id="7" creationId="{A3B351BF-82F1-45FA-8E04-7D86C3EE7974}"/>
          </ac:picMkLst>
        </pc:picChg>
        <pc:picChg chg="add mod">
          <ac:chgData name="Courtney Templeton" userId="68b81d3a323ac227" providerId="LiveId" clId="{D78DFC09-5196-42D8-8B67-EDFBACBC3EF3}" dt="2021-11-15T22:50:20.176" v="9046"/>
          <ac:picMkLst>
            <pc:docMk/>
            <pc:sldMk cId="0" sldId="275"/>
            <ac:picMk id="11" creationId="{6DDFC801-B284-446F-896E-12DE4F9289E7}"/>
          </ac:picMkLst>
        </pc:picChg>
        <pc:picChg chg="add mod">
          <ac:chgData name="Courtney Templeton" userId="68b81d3a323ac227" providerId="LiveId" clId="{D78DFC09-5196-42D8-8B67-EDFBACBC3EF3}" dt="2021-11-16T01:20:43" v="9273" actId="1038"/>
          <ac:picMkLst>
            <pc:docMk/>
            <pc:sldMk cId="0" sldId="275"/>
            <ac:picMk id="12" creationId="{A048CBF7-4264-477D-A05F-E2E2D57F6FC3}"/>
          </ac:picMkLst>
        </pc:picChg>
        <pc:picChg chg="add mod">
          <ac:chgData name="Courtney Templeton" userId="68b81d3a323ac227" providerId="LiveId" clId="{D78DFC09-5196-42D8-8B67-EDFBACBC3EF3}" dt="2021-11-16T01:21:05.560" v="9283" actId="1037"/>
          <ac:picMkLst>
            <pc:docMk/>
            <pc:sldMk cId="0" sldId="275"/>
            <ac:picMk id="15" creationId="{6ED82E54-FDFE-4C76-ABF7-94BF1113B71E}"/>
          </ac:picMkLst>
        </pc:picChg>
        <pc:picChg chg="add mod">
          <ac:chgData name="Courtney Templeton" userId="68b81d3a323ac227" providerId="LiveId" clId="{D78DFC09-5196-42D8-8B67-EDFBACBC3EF3}" dt="2021-11-15T22:50:41.603" v="9053"/>
          <ac:picMkLst>
            <pc:docMk/>
            <pc:sldMk cId="0" sldId="275"/>
            <ac:picMk id="16" creationId="{84278C13-EC3A-4E35-89BB-9AFA1C45E7B7}"/>
          </ac:picMkLst>
        </pc:picChg>
      </pc:sldChg>
      <pc:sldChg chg="addSp delSp modSp mod setBg delAnim modAnim">
        <pc:chgData name="Courtney Templeton" userId="68b81d3a323ac227" providerId="LiveId" clId="{D78DFC09-5196-42D8-8B67-EDFBACBC3EF3}" dt="2021-11-16T19:10:51.886" v="10250" actId="207"/>
        <pc:sldMkLst>
          <pc:docMk/>
          <pc:sldMk cId="0" sldId="276"/>
        </pc:sldMkLst>
        <pc:spChg chg="add del mod">
          <ac:chgData name="Courtney Templeton" userId="68b81d3a323ac227" providerId="LiveId" clId="{D78DFC09-5196-42D8-8B67-EDFBACBC3EF3}" dt="2021-11-15T22:43:53.172" v="8812" actId="478"/>
          <ac:spMkLst>
            <pc:docMk/>
            <pc:sldMk cId="0" sldId="276"/>
            <ac:spMk id="3" creationId="{C6D5C8C8-C3D7-4519-B2DF-4BA103DA6ECD}"/>
          </ac:spMkLst>
        </pc:spChg>
        <pc:spChg chg="add del mod">
          <ac:chgData name="Courtney Templeton" userId="68b81d3a323ac227" providerId="LiveId" clId="{D78DFC09-5196-42D8-8B67-EDFBACBC3EF3}" dt="2021-11-15T22:43:49.655" v="8810" actId="478"/>
          <ac:spMkLst>
            <pc:docMk/>
            <pc:sldMk cId="0" sldId="276"/>
            <ac:spMk id="6" creationId="{CF584CD0-9C24-497B-8A79-2F58E0A8966A}"/>
          </ac:spMkLst>
        </pc:spChg>
        <pc:spChg chg="add mod ord">
          <ac:chgData name="Courtney Templeton" userId="68b81d3a323ac227" providerId="LiveId" clId="{D78DFC09-5196-42D8-8B67-EDFBACBC3EF3}" dt="2021-11-15T22:48:26.772" v="9045" actId="20577"/>
          <ac:spMkLst>
            <pc:docMk/>
            <pc:sldMk cId="0" sldId="276"/>
            <ac:spMk id="7" creationId="{EE0F2E31-4B85-469F-A9A9-5DC2C42CFB56}"/>
          </ac:spMkLst>
        </pc:spChg>
        <pc:spChg chg="add mod">
          <ac:chgData name="Courtney Templeton" userId="68b81d3a323ac227" providerId="LiveId" clId="{D78DFC09-5196-42D8-8B67-EDFBACBC3EF3}" dt="2021-11-15T22:39:35.012" v="8461" actId="1036"/>
          <ac:spMkLst>
            <pc:docMk/>
            <pc:sldMk cId="0" sldId="276"/>
            <ac:spMk id="8" creationId="{FA2BB4FA-1D25-416E-845D-12A31A2C5FDF}"/>
          </ac:spMkLst>
        </pc:spChg>
        <pc:spChg chg="add mod">
          <ac:chgData name="Courtney Templeton" userId="68b81d3a323ac227" providerId="LiveId" clId="{D78DFC09-5196-42D8-8B67-EDFBACBC3EF3}" dt="2021-11-15T22:40:57.514" v="8553" actId="1076"/>
          <ac:spMkLst>
            <pc:docMk/>
            <pc:sldMk cId="0" sldId="276"/>
            <ac:spMk id="11" creationId="{78373F23-8C18-40AA-8E59-EA93B0D49337}"/>
          </ac:spMkLst>
        </pc:spChg>
        <pc:spChg chg="add mod">
          <ac:chgData name="Courtney Templeton" userId="68b81d3a323ac227" providerId="LiveId" clId="{D78DFC09-5196-42D8-8B67-EDFBACBC3EF3}" dt="2021-11-15T22:50:36.826" v="9052" actId="1076"/>
          <ac:spMkLst>
            <pc:docMk/>
            <pc:sldMk cId="0" sldId="276"/>
            <ac:spMk id="12" creationId="{DC961BE9-BEFC-4023-B727-3A89CFE21262}"/>
          </ac:spMkLst>
        </pc:spChg>
        <pc:spChg chg="add mod">
          <ac:chgData name="Courtney Templeton" userId="68b81d3a323ac227" providerId="LiveId" clId="{D78DFC09-5196-42D8-8B67-EDFBACBC3EF3}" dt="2021-11-15T22:50:36.826" v="9052" actId="1076"/>
          <ac:spMkLst>
            <pc:docMk/>
            <pc:sldMk cId="0" sldId="276"/>
            <ac:spMk id="13" creationId="{73928E95-2DFD-456A-9DBF-BE4C5D22CC72}"/>
          </ac:spMkLst>
        </pc:spChg>
        <pc:spChg chg="mod">
          <ac:chgData name="Courtney Templeton" userId="68b81d3a323ac227" providerId="LiveId" clId="{D78DFC09-5196-42D8-8B67-EDFBACBC3EF3}" dt="2021-11-13T20:00:09.258" v="2820" actId="20577"/>
          <ac:spMkLst>
            <pc:docMk/>
            <pc:sldMk cId="0" sldId="276"/>
            <ac:spMk id="290" creationId="{00000000-0000-0000-0000-000000000000}"/>
          </ac:spMkLst>
        </pc:spChg>
        <pc:spChg chg="del mod">
          <ac:chgData name="Courtney Templeton" userId="68b81d3a323ac227" providerId="LiveId" clId="{D78DFC09-5196-42D8-8B67-EDFBACBC3EF3}" dt="2021-11-13T20:07:12.730" v="2935" actId="478"/>
          <ac:spMkLst>
            <pc:docMk/>
            <pc:sldMk cId="0" sldId="276"/>
            <ac:spMk id="291" creationId="{00000000-0000-0000-0000-000000000000}"/>
          </ac:spMkLst>
        </pc:spChg>
        <pc:spChg chg="del mod ord">
          <ac:chgData name="Courtney Templeton" userId="68b81d3a323ac227" providerId="LiveId" clId="{D78DFC09-5196-42D8-8B67-EDFBACBC3EF3}" dt="2021-11-15T22:43:21.134" v="8802" actId="478"/>
          <ac:spMkLst>
            <pc:docMk/>
            <pc:sldMk cId="0" sldId="276"/>
            <ac:spMk id="292" creationId="{00000000-0000-0000-0000-000000000000}"/>
          </ac:spMkLst>
        </pc:spChg>
        <pc:spChg chg="del mod">
          <ac:chgData name="Courtney Templeton" userId="68b81d3a323ac227" providerId="LiveId" clId="{D78DFC09-5196-42D8-8B67-EDFBACBC3EF3}" dt="2021-11-13T20:06:59.296" v="2930" actId="478"/>
          <ac:spMkLst>
            <pc:docMk/>
            <pc:sldMk cId="0" sldId="276"/>
            <ac:spMk id="293" creationId="{00000000-0000-0000-0000-000000000000}"/>
          </ac:spMkLst>
        </pc:spChg>
        <pc:picChg chg="add mod">
          <ac:chgData name="Courtney Templeton" userId="68b81d3a323ac227" providerId="LiveId" clId="{D78DFC09-5196-42D8-8B67-EDFBACBC3EF3}" dt="2021-11-16T19:10:51.886" v="10250" actId="207"/>
          <ac:picMkLst>
            <pc:docMk/>
            <pc:sldMk cId="0" sldId="276"/>
            <ac:picMk id="5" creationId="{9BA5652A-4852-4BED-A359-A22372ADBAC6}"/>
          </ac:picMkLst>
        </pc:picChg>
        <pc:picChg chg="add mod">
          <ac:chgData name="Courtney Templeton" userId="68b81d3a323ac227" providerId="LiveId" clId="{D78DFC09-5196-42D8-8B67-EDFBACBC3EF3}" dt="2021-11-15T22:39:35.012" v="8461" actId="1036"/>
          <ac:picMkLst>
            <pc:docMk/>
            <pc:sldMk cId="0" sldId="276"/>
            <ac:picMk id="9" creationId="{A5CC69AB-AAE3-43D3-8D53-53E10A2F860D}"/>
          </ac:picMkLst>
        </pc:picChg>
        <pc:picChg chg="add mod">
          <ac:chgData name="Courtney Templeton" userId="68b81d3a323ac227" providerId="LiveId" clId="{D78DFC09-5196-42D8-8B67-EDFBACBC3EF3}" dt="2021-11-16T01:20:39.386" v="9265" actId="1038"/>
          <ac:picMkLst>
            <pc:docMk/>
            <pc:sldMk cId="0" sldId="276"/>
            <ac:picMk id="10" creationId="{A83A7CBB-40F7-4BD1-8CDA-092A841FED7B}"/>
          </ac:picMkLst>
        </pc:picChg>
        <pc:picChg chg="add mod">
          <ac:chgData name="Courtney Templeton" userId="68b81d3a323ac227" providerId="LiveId" clId="{D78DFC09-5196-42D8-8B67-EDFBACBC3EF3}" dt="2021-11-15T22:39:44.770" v="8467" actId="1035"/>
          <ac:picMkLst>
            <pc:docMk/>
            <pc:sldMk cId="0" sldId="276"/>
            <ac:picMk id="14" creationId="{23FAC276-FB55-4CAF-9132-1AE3ECAC85C5}"/>
          </ac:picMkLst>
        </pc:picChg>
        <pc:picChg chg="add mod">
          <ac:chgData name="Courtney Templeton" userId="68b81d3a323ac227" providerId="LiveId" clId="{D78DFC09-5196-42D8-8B67-EDFBACBC3EF3}" dt="2021-11-15T22:39:44.770" v="8467" actId="1035"/>
          <ac:picMkLst>
            <pc:docMk/>
            <pc:sldMk cId="0" sldId="276"/>
            <ac:picMk id="15" creationId="{1C56D4E7-E9E7-40D3-86BB-A02E0AE0CC48}"/>
          </ac:picMkLst>
        </pc:picChg>
      </pc:sldChg>
      <pc:sldChg chg="addSp delSp modSp mod setBg modAnim">
        <pc:chgData name="Courtney Templeton" userId="68b81d3a323ac227" providerId="LiveId" clId="{D78DFC09-5196-42D8-8B67-EDFBACBC3EF3}" dt="2021-11-16T19:09:44.682" v="10243" actId="1076"/>
        <pc:sldMkLst>
          <pc:docMk/>
          <pc:sldMk cId="0" sldId="277"/>
        </pc:sldMkLst>
        <pc:spChg chg="add del mod">
          <ac:chgData name="Courtney Templeton" userId="68b81d3a323ac227" providerId="LiveId" clId="{D78DFC09-5196-42D8-8B67-EDFBACBC3EF3}" dt="2021-11-13T20:08:54.163" v="2953" actId="478"/>
          <ac:spMkLst>
            <pc:docMk/>
            <pc:sldMk cId="0" sldId="277"/>
            <ac:spMk id="3" creationId="{B8397726-3BF8-4C2A-A491-F366E30BB9D9}"/>
          </ac:spMkLst>
        </pc:spChg>
        <pc:spChg chg="add del mod">
          <ac:chgData name="Courtney Templeton" userId="68b81d3a323ac227" providerId="LiveId" clId="{D78DFC09-5196-42D8-8B67-EDFBACBC3EF3}" dt="2021-11-15T19:28:21.814" v="6111" actId="767"/>
          <ac:spMkLst>
            <pc:docMk/>
            <pc:sldMk cId="0" sldId="277"/>
            <ac:spMk id="4" creationId="{D8A24000-D5F4-47C6-87FF-4A58ED615FDA}"/>
          </ac:spMkLst>
        </pc:spChg>
        <pc:spChg chg="add del mod">
          <ac:chgData name="Courtney Templeton" userId="68b81d3a323ac227" providerId="LiveId" clId="{D78DFC09-5196-42D8-8B67-EDFBACBC3EF3}" dt="2021-11-15T21:20:23.123" v="6540" actId="478"/>
          <ac:spMkLst>
            <pc:docMk/>
            <pc:sldMk cId="0" sldId="277"/>
            <ac:spMk id="5" creationId="{999CE643-CADE-4F18-AC46-51E6FC19D034}"/>
          </ac:spMkLst>
        </pc:spChg>
        <pc:spChg chg="add del mod">
          <ac:chgData name="Courtney Templeton" userId="68b81d3a323ac227" providerId="LiveId" clId="{D78DFC09-5196-42D8-8B67-EDFBACBC3EF3}" dt="2021-11-15T20:56:11.776" v="6128" actId="478"/>
          <ac:spMkLst>
            <pc:docMk/>
            <pc:sldMk cId="0" sldId="277"/>
            <ac:spMk id="6" creationId="{F9809942-E913-4A6A-AC23-C85A7B4BAE42}"/>
          </ac:spMkLst>
        </pc:spChg>
        <pc:spChg chg="add del mod">
          <ac:chgData name="Courtney Templeton" userId="68b81d3a323ac227" providerId="LiveId" clId="{D78DFC09-5196-42D8-8B67-EDFBACBC3EF3}" dt="2021-11-15T20:57:43.390" v="6195" actId="478"/>
          <ac:spMkLst>
            <pc:docMk/>
            <pc:sldMk cId="0" sldId="277"/>
            <ac:spMk id="7" creationId="{BE2C111B-F060-4E9F-ADC5-71EBCFBE9CD5}"/>
          </ac:spMkLst>
        </pc:spChg>
        <pc:spChg chg="add mod">
          <ac:chgData name="Courtney Templeton" userId="68b81d3a323ac227" providerId="LiveId" clId="{D78DFC09-5196-42D8-8B67-EDFBACBC3EF3}" dt="2021-11-15T22:35:51.667" v="8425" actId="20577"/>
          <ac:spMkLst>
            <pc:docMk/>
            <pc:sldMk cId="0" sldId="277"/>
            <ac:spMk id="8" creationId="{AB539889-A4EE-4DCD-9356-EFE0575BD5FE}"/>
          </ac:spMkLst>
        </pc:spChg>
        <pc:spChg chg="add del mod">
          <ac:chgData name="Courtney Templeton" userId="68b81d3a323ac227" providerId="LiveId" clId="{D78DFC09-5196-42D8-8B67-EDFBACBC3EF3}" dt="2021-11-15T21:22:06.295" v="6571" actId="478"/>
          <ac:spMkLst>
            <pc:docMk/>
            <pc:sldMk cId="0" sldId="277"/>
            <ac:spMk id="10" creationId="{14CBEC95-82D6-44F6-B528-E1ECB21493A1}"/>
          </ac:spMkLst>
        </pc:spChg>
        <pc:spChg chg="add del mod">
          <ac:chgData name="Courtney Templeton" userId="68b81d3a323ac227" providerId="LiveId" clId="{D78DFC09-5196-42D8-8B67-EDFBACBC3EF3}" dt="2021-11-15T21:20:38.076" v="6542" actId="478"/>
          <ac:spMkLst>
            <pc:docMk/>
            <pc:sldMk cId="0" sldId="277"/>
            <ac:spMk id="12" creationId="{D1045EBD-29DD-4472-A572-129A2197E382}"/>
          </ac:spMkLst>
        </pc:spChg>
        <pc:spChg chg="add del mod">
          <ac:chgData name="Courtney Templeton" userId="68b81d3a323ac227" providerId="LiveId" clId="{D78DFC09-5196-42D8-8B67-EDFBACBC3EF3}" dt="2021-11-15T21:56:45.126" v="7079" actId="21"/>
          <ac:spMkLst>
            <pc:docMk/>
            <pc:sldMk cId="0" sldId="277"/>
            <ac:spMk id="13" creationId="{253C0505-E1AE-4CBA-AC67-160553A551C4}"/>
          </ac:spMkLst>
        </pc:spChg>
        <pc:spChg chg="add del mod">
          <ac:chgData name="Courtney Templeton" userId="68b81d3a323ac227" providerId="LiveId" clId="{D78DFC09-5196-42D8-8B67-EDFBACBC3EF3}" dt="2021-11-15T21:56:45.126" v="7079" actId="21"/>
          <ac:spMkLst>
            <pc:docMk/>
            <pc:sldMk cId="0" sldId="277"/>
            <ac:spMk id="14" creationId="{D2ADF3B2-3883-473E-9BB0-9147AF7F7855}"/>
          </ac:spMkLst>
        </pc:spChg>
        <pc:spChg chg="add mod ord">
          <ac:chgData name="Courtney Templeton" userId="68b81d3a323ac227" providerId="LiveId" clId="{D78DFC09-5196-42D8-8B67-EDFBACBC3EF3}" dt="2021-11-15T21:53:07.919" v="7031" actId="1037"/>
          <ac:spMkLst>
            <pc:docMk/>
            <pc:sldMk cId="0" sldId="277"/>
            <ac:spMk id="15" creationId="{2261052E-AABD-4B70-8C03-26FEA5BB75C7}"/>
          </ac:spMkLst>
        </pc:spChg>
        <pc:spChg chg="add mod ord">
          <ac:chgData name="Courtney Templeton" userId="68b81d3a323ac227" providerId="LiveId" clId="{D78DFC09-5196-42D8-8B67-EDFBACBC3EF3}" dt="2021-11-15T21:53:07.919" v="7031" actId="1037"/>
          <ac:spMkLst>
            <pc:docMk/>
            <pc:sldMk cId="0" sldId="277"/>
            <ac:spMk id="20" creationId="{CC71D5D6-58A1-4492-B25A-B93D7FE9E373}"/>
          </ac:spMkLst>
        </pc:spChg>
        <pc:spChg chg="mod">
          <ac:chgData name="Courtney Templeton" userId="68b81d3a323ac227" providerId="LiveId" clId="{D78DFC09-5196-42D8-8B67-EDFBACBC3EF3}" dt="2021-11-15T21:33:23.061" v="6810" actId="1035"/>
          <ac:spMkLst>
            <pc:docMk/>
            <pc:sldMk cId="0" sldId="277"/>
            <ac:spMk id="298" creationId="{00000000-0000-0000-0000-000000000000}"/>
          </ac:spMkLst>
        </pc:spChg>
        <pc:spChg chg="del mod">
          <ac:chgData name="Courtney Templeton" userId="68b81d3a323ac227" providerId="LiveId" clId="{D78DFC09-5196-42D8-8B67-EDFBACBC3EF3}" dt="2021-11-13T19:59:13.221" v="2801" actId="478"/>
          <ac:spMkLst>
            <pc:docMk/>
            <pc:sldMk cId="0" sldId="277"/>
            <ac:spMk id="299" creationId="{00000000-0000-0000-0000-000000000000}"/>
          </ac:spMkLst>
        </pc:spChg>
        <pc:spChg chg="mod ord">
          <ac:chgData name="Courtney Templeton" userId="68b81d3a323ac227" providerId="LiveId" clId="{D78DFC09-5196-42D8-8B67-EDFBACBC3EF3}" dt="2021-11-15T22:31:05.803" v="8179" actId="113"/>
          <ac:spMkLst>
            <pc:docMk/>
            <pc:sldMk cId="0" sldId="277"/>
            <ac:spMk id="300" creationId="{00000000-0000-0000-0000-000000000000}"/>
          </ac:spMkLst>
        </pc:spChg>
        <pc:spChg chg="del mod">
          <ac:chgData name="Courtney Templeton" userId="68b81d3a323ac227" providerId="LiveId" clId="{D78DFC09-5196-42D8-8B67-EDFBACBC3EF3}" dt="2021-11-13T20:08:51.765" v="2952" actId="478"/>
          <ac:spMkLst>
            <pc:docMk/>
            <pc:sldMk cId="0" sldId="277"/>
            <ac:spMk id="301" creationId="{00000000-0000-0000-0000-000000000000}"/>
          </ac:spMkLst>
        </pc:spChg>
        <pc:picChg chg="add del mod">
          <ac:chgData name="Courtney Templeton" userId="68b81d3a323ac227" providerId="LiveId" clId="{D78DFC09-5196-42D8-8B67-EDFBACBC3EF3}" dt="2021-11-15T21:51:04.325" v="6997" actId="478"/>
          <ac:picMkLst>
            <pc:docMk/>
            <pc:sldMk cId="0" sldId="277"/>
            <ac:picMk id="11" creationId="{C13D8564-51B4-4A32-84F3-00E283B2A342}"/>
          </ac:picMkLst>
        </pc:picChg>
        <pc:picChg chg="add mod">
          <ac:chgData name="Courtney Templeton" userId="68b81d3a323ac227" providerId="LiveId" clId="{D78DFC09-5196-42D8-8B67-EDFBACBC3EF3}" dt="2021-11-16T19:09:44.682" v="10243" actId="1076"/>
          <ac:picMkLst>
            <pc:docMk/>
            <pc:sldMk cId="0" sldId="277"/>
            <ac:picMk id="17" creationId="{90989075-D92E-48CB-9B62-5F312D5CF00B}"/>
          </ac:picMkLst>
        </pc:picChg>
        <pc:picChg chg="add del mod">
          <ac:chgData name="Courtney Templeton" userId="68b81d3a323ac227" providerId="LiveId" clId="{D78DFC09-5196-42D8-8B67-EDFBACBC3EF3}" dt="2021-11-15T21:40:12.819" v="6966" actId="478"/>
          <ac:picMkLst>
            <pc:docMk/>
            <pc:sldMk cId="0" sldId="277"/>
            <ac:picMk id="19" creationId="{6755FCB7-D3DA-489A-9809-74B6BEC9CE9E}"/>
          </ac:picMkLst>
        </pc:picChg>
        <pc:picChg chg="add del mod ord">
          <ac:chgData name="Courtney Templeton" userId="68b81d3a323ac227" providerId="LiveId" clId="{D78DFC09-5196-42D8-8B67-EDFBACBC3EF3}" dt="2021-11-15T22:10:48.629" v="7451" actId="1076"/>
          <ac:picMkLst>
            <pc:docMk/>
            <pc:sldMk cId="0" sldId="277"/>
            <ac:picMk id="22" creationId="{76C18FDC-11CA-4222-99C0-8763C73C5B0F}"/>
          </ac:picMkLst>
        </pc:picChg>
        <pc:picChg chg="add mod ord">
          <ac:chgData name="Courtney Templeton" userId="68b81d3a323ac227" providerId="LiveId" clId="{D78DFC09-5196-42D8-8B67-EDFBACBC3EF3}" dt="2021-11-15T22:10:50.980" v="7452" actId="1076"/>
          <ac:picMkLst>
            <pc:docMk/>
            <pc:sldMk cId="0" sldId="277"/>
            <ac:picMk id="24" creationId="{353261DF-9F9B-49FA-8E40-981738E57070}"/>
          </ac:picMkLst>
        </pc:picChg>
        <pc:picChg chg="add del mod">
          <ac:chgData name="Courtney Templeton" userId="68b81d3a323ac227" providerId="LiveId" clId="{D78DFC09-5196-42D8-8B67-EDFBACBC3EF3}" dt="2021-11-15T21:56:45.126" v="7079" actId="21"/>
          <ac:picMkLst>
            <pc:docMk/>
            <pc:sldMk cId="0" sldId="277"/>
            <ac:picMk id="26" creationId="{B82775B3-61A8-43D5-91E2-2964EA601BB0}"/>
          </ac:picMkLst>
        </pc:picChg>
        <pc:picChg chg="add del mod">
          <ac:chgData name="Courtney Templeton" userId="68b81d3a323ac227" providerId="LiveId" clId="{D78DFC09-5196-42D8-8B67-EDFBACBC3EF3}" dt="2021-11-16T01:20:35.044" v="9256" actId="1038"/>
          <ac:picMkLst>
            <pc:docMk/>
            <pc:sldMk cId="0" sldId="277"/>
            <ac:picMk id="31" creationId="{C28525E6-02DA-4D56-ACDE-F1AF02CFBAB1}"/>
          </ac:picMkLst>
        </pc:picChg>
      </pc:sldChg>
      <pc:sldChg chg="addSp delSp modSp mod setBg modAnim">
        <pc:chgData name="Courtney Templeton" userId="68b81d3a323ac227" providerId="LiveId" clId="{D78DFC09-5196-42D8-8B67-EDFBACBC3EF3}" dt="2021-11-16T19:10:37.252" v="10248" actId="207"/>
        <pc:sldMkLst>
          <pc:docMk/>
          <pc:sldMk cId="0" sldId="278"/>
        </pc:sldMkLst>
        <pc:spChg chg="add del mod">
          <ac:chgData name="Courtney Templeton" userId="68b81d3a323ac227" providerId="LiveId" clId="{D78DFC09-5196-42D8-8B67-EDFBACBC3EF3}" dt="2021-11-13T20:09:47.910" v="2964" actId="478"/>
          <ac:spMkLst>
            <pc:docMk/>
            <pc:sldMk cId="0" sldId="278"/>
            <ac:spMk id="3" creationId="{9B1139C1-18ED-4721-B206-19AB92A15E4C}"/>
          </ac:spMkLst>
        </pc:spChg>
        <pc:spChg chg="add mod">
          <ac:chgData name="Courtney Templeton" userId="68b81d3a323ac227" providerId="LiveId" clId="{D78DFC09-5196-42D8-8B67-EDFBACBC3EF3}" dt="2021-11-15T22:55:09.352" v="9238" actId="113"/>
          <ac:spMkLst>
            <pc:docMk/>
            <pc:sldMk cId="0" sldId="278"/>
            <ac:spMk id="4" creationId="{A1B96454-D5C9-45B6-9C07-3EA8036676DF}"/>
          </ac:spMkLst>
        </pc:spChg>
        <pc:spChg chg="add mod">
          <ac:chgData name="Courtney Templeton" userId="68b81d3a323ac227" providerId="LiveId" clId="{D78DFC09-5196-42D8-8B67-EDFBACBC3EF3}" dt="2021-11-15T21:55:47.701" v="7051" actId="21"/>
          <ac:spMkLst>
            <pc:docMk/>
            <pc:sldMk cId="0" sldId="278"/>
            <ac:spMk id="8" creationId="{E54379FD-30B9-46E0-A2B9-61E89D997FD9}"/>
          </ac:spMkLst>
        </pc:spChg>
        <pc:spChg chg="add mod">
          <ac:chgData name="Courtney Templeton" userId="68b81d3a323ac227" providerId="LiveId" clId="{D78DFC09-5196-42D8-8B67-EDFBACBC3EF3}" dt="2021-11-15T21:55:36.376" v="7049" actId="1076"/>
          <ac:spMkLst>
            <pc:docMk/>
            <pc:sldMk cId="0" sldId="278"/>
            <ac:spMk id="9" creationId="{71973032-0C84-4981-A477-2F66A0719FF8}"/>
          </ac:spMkLst>
        </pc:spChg>
        <pc:spChg chg="add del mod">
          <ac:chgData name="Courtney Templeton" userId="68b81d3a323ac227" providerId="LiveId" clId="{D78DFC09-5196-42D8-8B67-EDFBACBC3EF3}" dt="2021-11-15T21:56:43.495" v="7078"/>
          <ac:spMkLst>
            <pc:docMk/>
            <pc:sldMk cId="0" sldId="278"/>
            <ac:spMk id="11" creationId="{3303914C-26DF-41D3-ACCA-3C1D1D1653C7}"/>
          </ac:spMkLst>
        </pc:spChg>
        <pc:spChg chg="add del mod">
          <ac:chgData name="Courtney Templeton" userId="68b81d3a323ac227" providerId="LiveId" clId="{D78DFC09-5196-42D8-8B67-EDFBACBC3EF3}" dt="2021-11-15T21:56:43.495" v="7078"/>
          <ac:spMkLst>
            <pc:docMk/>
            <pc:sldMk cId="0" sldId="278"/>
            <ac:spMk id="12" creationId="{892E49AA-57AE-4434-8CE5-B7E14232BD45}"/>
          </ac:spMkLst>
        </pc:spChg>
        <pc:spChg chg="add mod">
          <ac:chgData name="Courtney Templeton" userId="68b81d3a323ac227" providerId="LiveId" clId="{D78DFC09-5196-42D8-8B67-EDFBACBC3EF3}" dt="2021-11-15T21:56:53.418" v="7094" actId="1036"/>
          <ac:spMkLst>
            <pc:docMk/>
            <pc:sldMk cId="0" sldId="278"/>
            <ac:spMk id="16" creationId="{66186890-533F-4D04-BA65-376FA533D87D}"/>
          </ac:spMkLst>
        </pc:spChg>
        <pc:spChg chg="add mod">
          <ac:chgData name="Courtney Templeton" userId="68b81d3a323ac227" providerId="LiveId" clId="{D78DFC09-5196-42D8-8B67-EDFBACBC3EF3}" dt="2021-11-15T21:56:53.418" v="7094" actId="1036"/>
          <ac:spMkLst>
            <pc:docMk/>
            <pc:sldMk cId="0" sldId="278"/>
            <ac:spMk id="17" creationId="{BDF06D15-2907-4E43-BB66-57A7D1B0C756}"/>
          </ac:spMkLst>
        </pc:spChg>
        <pc:spChg chg="mod">
          <ac:chgData name="Courtney Templeton" userId="68b81d3a323ac227" providerId="LiveId" clId="{D78DFC09-5196-42D8-8B67-EDFBACBC3EF3}" dt="2021-11-15T21:52:22.248" v="7007" actId="14100"/>
          <ac:spMkLst>
            <pc:docMk/>
            <pc:sldMk cId="0" sldId="278"/>
            <ac:spMk id="306" creationId="{00000000-0000-0000-0000-000000000000}"/>
          </ac:spMkLst>
        </pc:spChg>
        <pc:spChg chg="del mod">
          <ac:chgData name="Courtney Templeton" userId="68b81d3a323ac227" providerId="LiveId" clId="{D78DFC09-5196-42D8-8B67-EDFBACBC3EF3}" dt="2021-11-13T19:58:30.100" v="2791" actId="478"/>
          <ac:spMkLst>
            <pc:docMk/>
            <pc:sldMk cId="0" sldId="278"/>
            <ac:spMk id="307" creationId="{00000000-0000-0000-0000-000000000000}"/>
          </ac:spMkLst>
        </pc:spChg>
        <pc:spChg chg="mod ord">
          <ac:chgData name="Courtney Templeton" userId="68b81d3a323ac227" providerId="LiveId" clId="{D78DFC09-5196-42D8-8B67-EDFBACBC3EF3}" dt="2021-11-15T22:55:16.357" v="9241" actId="20577"/>
          <ac:spMkLst>
            <pc:docMk/>
            <pc:sldMk cId="0" sldId="278"/>
            <ac:spMk id="308" creationId="{00000000-0000-0000-0000-000000000000}"/>
          </ac:spMkLst>
        </pc:spChg>
        <pc:spChg chg="del mod">
          <ac:chgData name="Courtney Templeton" userId="68b81d3a323ac227" providerId="LiveId" clId="{D78DFC09-5196-42D8-8B67-EDFBACBC3EF3}" dt="2021-11-13T20:09:43.630" v="2963" actId="478"/>
          <ac:spMkLst>
            <pc:docMk/>
            <pc:sldMk cId="0" sldId="278"/>
            <ac:spMk id="309" creationId="{00000000-0000-0000-0000-000000000000}"/>
          </ac:spMkLst>
        </pc:spChg>
        <pc:picChg chg="add mod ord">
          <ac:chgData name="Courtney Templeton" userId="68b81d3a323ac227" providerId="LiveId" clId="{D78DFC09-5196-42D8-8B67-EDFBACBC3EF3}" dt="2021-11-16T19:07:47.056" v="10224" actId="1076"/>
          <ac:picMkLst>
            <pc:docMk/>
            <pc:sldMk cId="0" sldId="278"/>
            <ac:picMk id="6" creationId="{8D7B9749-05D6-4BE2-8D58-CA25A24D4572}"/>
          </ac:picMkLst>
        </pc:picChg>
        <pc:picChg chg="add del mod">
          <ac:chgData name="Courtney Templeton" userId="68b81d3a323ac227" providerId="LiveId" clId="{D78DFC09-5196-42D8-8B67-EDFBACBC3EF3}" dt="2021-11-16T19:06:50.404" v="10204" actId="478"/>
          <ac:picMkLst>
            <pc:docMk/>
            <pc:sldMk cId="0" sldId="278"/>
            <ac:picMk id="10" creationId="{39D3C6B6-6839-4502-9BD8-B2F4A6847AB0}"/>
          </ac:picMkLst>
        </pc:picChg>
        <pc:picChg chg="add del mod">
          <ac:chgData name="Courtney Templeton" userId="68b81d3a323ac227" providerId="LiveId" clId="{D78DFC09-5196-42D8-8B67-EDFBACBC3EF3}" dt="2021-11-15T21:56:43.495" v="7078"/>
          <ac:picMkLst>
            <pc:docMk/>
            <pc:sldMk cId="0" sldId="278"/>
            <ac:picMk id="13" creationId="{F4069F7A-75F6-408D-8B1B-FE1450D0F526}"/>
          </ac:picMkLst>
        </pc:picChg>
        <pc:picChg chg="add del mod">
          <ac:chgData name="Courtney Templeton" userId="68b81d3a323ac227" providerId="LiveId" clId="{D78DFC09-5196-42D8-8B67-EDFBACBC3EF3}" dt="2021-11-15T21:56:43.495" v="7078"/>
          <ac:picMkLst>
            <pc:docMk/>
            <pc:sldMk cId="0" sldId="278"/>
            <ac:picMk id="14" creationId="{AE8E392B-67A9-4C1A-93B9-FD7D3479320E}"/>
          </ac:picMkLst>
        </pc:picChg>
        <pc:picChg chg="add del mod">
          <ac:chgData name="Courtney Templeton" userId="68b81d3a323ac227" providerId="LiveId" clId="{D78DFC09-5196-42D8-8B67-EDFBACBC3EF3}" dt="2021-11-15T21:56:43.495" v="7078"/>
          <ac:picMkLst>
            <pc:docMk/>
            <pc:sldMk cId="0" sldId="278"/>
            <ac:picMk id="15" creationId="{B46DA95A-5D5F-4BBA-A346-96C89F7510E3}"/>
          </ac:picMkLst>
        </pc:picChg>
        <pc:picChg chg="add mod">
          <ac:chgData name="Courtney Templeton" userId="68b81d3a323ac227" providerId="LiveId" clId="{D78DFC09-5196-42D8-8B67-EDFBACBC3EF3}" dt="2021-11-15T22:06:51.622" v="7124" actId="1037"/>
          <ac:picMkLst>
            <pc:docMk/>
            <pc:sldMk cId="0" sldId="278"/>
            <ac:picMk id="18" creationId="{6E5A3BC8-9BC4-4863-86D1-A41C8D4C3F26}"/>
          </ac:picMkLst>
        </pc:picChg>
        <pc:picChg chg="add mod">
          <ac:chgData name="Courtney Templeton" userId="68b81d3a323ac227" providerId="LiveId" clId="{D78DFC09-5196-42D8-8B67-EDFBACBC3EF3}" dt="2021-11-15T21:56:53.418" v="7094" actId="1036"/>
          <ac:picMkLst>
            <pc:docMk/>
            <pc:sldMk cId="0" sldId="278"/>
            <ac:picMk id="19" creationId="{7B9E1E52-77AB-4C84-B05C-05F812E04007}"/>
          </ac:picMkLst>
        </pc:picChg>
        <pc:picChg chg="add mod">
          <ac:chgData name="Courtney Templeton" userId="68b81d3a323ac227" providerId="LiveId" clId="{D78DFC09-5196-42D8-8B67-EDFBACBC3EF3}" dt="2021-11-16T01:20:29.440" v="9249" actId="1038"/>
          <ac:picMkLst>
            <pc:docMk/>
            <pc:sldMk cId="0" sldId="278"/>
            <ac:picMk id="20" creationId="{6689E58B-E4FC-48A1-90F9-D108331172A6}"/>
          </ac:picMkLst>
        </pc:picChg>
        <pc:picChg chg="add mod">
          <ac:chgData name="Courtney Templeton" userId="68b81d3a323ac227" providerId="LiveId" clId="{D78DFC09-5196-42D8-8B67-EDFBACBC3EF3}" dt="2021-11-15T22:06:57.711" v="7125" actId="1076"/>
          <ac:picMkLst>
            <pc:docMk/>
            <pc:sldMk cId="0" sldId="278"/>
            <ac:picMk id="21" creationId="{98D61013-9E05-4C33-B1CC-2A15BCBA84D5}"/>
          </ac:picMkLst>
        </pc:picChg>
        <pc:picChg chg="add mod">
          <ac:chgData name="Courtney Templeton" userId="68b81d3a323ac227" providerId="LiveId" clId="{D78DFC09-5196-42D8-8B67-EDFBACBC3EF3}" dt="2021-11-16T19:10:37.252" v="10248" actId="207"/>
          <ac:picMkLst>
            <pc:docMk/>
            <pc:sldMk cId="0" sldId="278"/>
            <ac:picMk id="23" creationId="{757FCBC3-7495-48FA-97AD-795425A49694}"/>
          </ac:picMkLst>
        </pc:picChg>
        <pc:picChg chg="add del mod">
          <ac:chgData name="Courtney Templeton" userId="68b81d3a323ac227" providerId="LiveId" clId="{D78DFC09-5196-42D8-8B67-EDFBACBC3EF3}" dt="2021-11-16T19:07:22.407" v="10215" actId="478"/>
          <ac:picMkLst>
            <pc:docMk/>
            <pc:sldMk cId="0" sldId="278"/>
            <ac:picMk id="25" creationId="{111D41F8-521A-4B6C-AD5A-5114EA5F529C}"/>
          </ac:picMkLst>
        </pc:picChg>
      </pc:sldChg>
      <pc:sldChg chg="addSp delSp modSp mod setBg delAnim modAnim">
        <pc:chgData name="Courtney Templeton" userId="68b81d3a323ac227" providerId="LiveId" clId="{D78DFC09-5196-42D8-8B67-EDFBACBC3EF3}" dt="2021-11-16T19:10:25.314" v="10246" actId="207"/>
        <pc:sldMkLst>
          <pc:docMk/>
          <pc:sldMk cId="0" sldId="279"/>
        </pc:sldMkLst>
        <pc:spChg chg="add del mod">
          <ac:chgData name="Courtney Templeton" userId="68b81d3a323ac227" providerId="LiveId" clId="{D78DFC09-5196-42D8-8B67-EDFBACBC3EF3}" dt="2021-11-13T20:11:39.138" v="2986" actId="478"/>
          <ac:spMkLst>
            <pc:docMk/>
            <pc:sldMk cId="0" sldId="279"/>
            <ac:spMk id="3" creationId="{2596CAF3-896A-4332-9EA8-DB5A9FC0FBB7}"/>
          </ac:spMkLst>
        </pc:spChg>
        <pc:spChg chg="add del mod">
          <ac:chgData name="Courtney Templeton" userId="68b81d3a323ac227" providerId="LiveId" clId="{D78DFC09-5196-42D8-8B67-EDFBACBC3EF3}" dt="2021-11-16T01:20:48.793" v="9274" actId="478"/>
          <ac:spMkLst>
            <pc:docMk/>
            <pc:sldMk cId="0" sldId="279"/>
            <ac:spMk id="7" creationId="{6843D33E-DDFC-4AA2-9504-B6B25479680B}"/>
          </ac:spMkLst>
        </pc:spChg>
        <pc:spChg chg="add del mod">
          <ac:chgData name="Courtney Templeton" userId="68b81d3a323ac227" providerId="LiveId" clId="{D78DFC09-5196-42D8-8B67-EDFBACBC3EF3}" dt="2021-11-15T22:11:39.169" v="7458"/>
          <ac:spMkLst>
            <pc:docMk/>
            <pc:sldMk cId="0" sldId="279"/>
            <ac:spMk id="8" creationId="{5B94ECAC-8A47-4397-9EAF-A92FD83EC366}"/>
          </ac:spMkLst>
        </pc:spChg>
        <pc:spChg chg="add del mod">
          <ac:chgData name="Courtney Templeton" userId="68b81d3a323ac227" providerId="LiveId" clId="{D78DFC09-5196-42D8-8B67-EDFBACBC3EF3}" dt="2021-11-15T22:11:39.169" v="7458"/>
          <ac:spMkLst>
            <pc:docMk/>
            <pc:sldMk cId="0" sldId="279"/>
            <ac:spMk id="9" creationId="{871226A9-DDD1-4DBA-8BC1-0E54F3A8DD35}"/>
          </ac:spMkLst>
        </pc:spChg>
        <pc:spChg chg="add del mod">
          <ac:chgData name="Courtney Templeton" userId="68b81d3a323ac227" providerId="LiveId" clId="{D78DFC09-5196-42D8-8B67-EDFBACBC3EF3}" dt="2021-11-15T22:11:39.169" v="7458"/>
          <ac:spMkLst>
            <pc:docMk/>
            <pc:sldMk cId="0" sldId="279"/>
            <ac:spMk id="10" creationId="{4EE3556D-5AA5-4319-86B6-C49A48FD60C5}"/>
          </ac:spMkLst>
        </pc:spChg>
        <pc:spChg chg="add mod">
          <ac:chgData name="Courtney Templeton" userId="68b81d3a323ac227" providerId="LiveId" clId="{D78DFC09-5196-42D8-8B67-EDFBACBC3EF3}" dt="2021-11-15T22:12:38.390" v="7473" actId="1076"/>
          <ac:spMkLst>
            <pc:docMk/>
            <pc:sldMk cId="0" sldId="279"/>
            <ac:spMk id="15" creationId="{6309EFD4-3632-4E03-9489-BFBD2C8A22E6}"/>
          </ac:spMkLst>
        </pc:spChg>
        <pc:spChg chg="add del mod">
          <ac:chgData name="Courtney Templeton" userId="68b81d3a323ac227" providerId="LiveId" clId="{D78DFC09-5196-42D8-8B67-EDFBACBC3EF3}" dt="2021-11-15T22:12:19.498" v="7470" actId="478"/>
          <ac:spMkLst>
            <pc:docMk/>
            <pc:sldMk cId="0" sldId="279"/>
            <ac:spMk id="16" creationId="{05C7BCA2-BC80-47F0-8933-E3A9CAA698DD}"/>
          </ac:spMkLst>
        </pc:spChg>
        <pc:spChg chg="add mod">
          <ac:chgData name="Courtney Templeton" userId="68b81d3a323ac227" providerId="LiveId" clId="{D78DFC09-5196-42D8-8B67-EDFBACBC3EF3}" dt="2021-11-15T22:12:38.390" v="7473" actId="1076"/>
          <ac:spMkLst>
            <pc:docMk/>
            <pc:sldMk cId="0" sldId="279"/>
            <ac:spMk id="17" creationId="{A7FD36D3-7DA6-489F-98C8-83CD10080254}"/>
          </ac:spMkLst>
        </pc:spChg>
        <pc:spChg chg="add mod">
          <ac:chgData name="Courtney Templeton" userId="68b81d3a323ac227" providerId="LiveId" clId="{D78DFC09-5196-42D8-8B67-EDFBACBC3EF3}" dt="2021-11-16T15:46:36.852" v="9284" actId="113"/>
          <ac:spMkLst>
            <pc:docMk/>
            <pc:sldMk cId="0" sldId="279"/>
            <ac:spMk id="21" creationId="{265A1553-34EF-4248-9FEF-F9B7D7C463E0}"/>
          </ac:spMkLst>
        </pc:spChg>
        <pc:spChg chg="add mod ord">
          <ac:chgData name="Courtney Templeton" userId="68b81d3a323ac227" providerId="LiveId" clId="{D78DFC09-5196-42D8-8B67-EDFBACBC3EF3}" dt="2021-11-15T22:14:32.374" v="7544" actId="167"/>
          <ac:spMkLst>
            <pc:docMk/>
            <pc:sldMk cId="0" sldId="279"/>
            <ac:spMk id="22" creationId="{CFFFBF7F-A052-45FE-9744-B41AF7772796}"/>
          </ac:spMkLst>
        </pc:spChg>
        <pc:spChg chg="add mod ord">
          <ac:chgData name="Courtney Templeton" userId="68b81d3a323ac227" providerId="LiveId" clId="{D78DFC09-5196-42D8-8B67-EDFBACBC3EF3}" dt="2021-11-15T22:14:32.374" v="7544" actId="167"/>
          <ac:spMkLst>
            <pc:docMk/>
            <pc:sldMk cId="0" sldId="279"/>
            <ac:spMk id="23" creationId="{E5B306DD-6B6E-47F8-BDD3-1B12FB99142A}"/>
          </ac:spMkLst>
        </pc:spChg>
        <pc:spChg chg="add mod">
          <ac:chgData name="Courtney Templeton" userId="68b81d3a323ac227" providerId="LiveId" clId="{D78DFC09-5196-42D8-8B67-EDFBACBC3EF3}" dt="2021-11-16T15:46:39.135" v="9285" actId="113"/>
          <ac:spMkLst>
            <pc:docMk/>
            <pc:sldMk cId="0" sldId="279"/>
            <ac:spMk id="27" creationId="{0B0211E3-0B85-446D-BBCC-74217FE8AF36}"/>
          </ac:spMkLst>
        </pc:spChg>
        <pc:spChg chg="mod ord">
          <ac:chgData name="Courtney Templeton" userId="68b81d3a323ac227" providerId="LiveId" clId="{D78DFC09-5196-42D8-8B67-EDFBACBC3EF3}" dt="2021-11-16T19:09:20.175" v="10236" actId="167"/>
          <ac:spMkLst>
            <pc:docMk/>
            <pc:sldMk cId="0" sldId="279"/>
            <ac:spMk id="314" creationId="{00000000-0000-0000-0000-000000000000}"/>
          </ac:spMkLst>
        </pc:spChg>
        <pc:spChg chg="del mod">
          <ac:chgData name="Courtney Templeton" userId="68b81d3a323ac227" providerId="LiveId" clId="{D78DFC09-5196-42D8-8B67-EDFBACBC3EF3}" dt="2021-11-15T22:12:41.456" v="7474" actId="478"/>
          <ac:spMkLst>
            <pc:docMk/>
            <pc:sldMk cId="0" sldId="279"/>
            <ac:spMk id="315" creationId="{00000000-0000-0000-0000-000000000000}"/>
          </ac:spMkLst>
        </pc:spChg>
        <pc:spChg chg="del mod ord">
          <ac:chgData name="Courtney Templeton" userId="68b81d3a323ac227" providerId="LiveId" clId="{D78DFC09-5196-42D8-8B67-EDFBACBC3EF3}" dt="2021-11-15T22:28:55.343" v="8063" actId="478"/>
          <ac:spMkLst>
            <pc:docMk/>
            <pc:sldMk cId="0" sldId="279"/>
            <ac:spMk id="316" creationId="{00000000-0000-0000-0000-000000000000}"/>
          </ac:spMkLst>
        </pc:spChg>
        <pc:spChg chg="del mod">
          <ac:chgData name="Courtney Templeton" userId="68b81d3a323ac227" providerId="LiveId" clId="{D78DFC09-5196-42D8-8B67-EDFBACBC3EF3}" dt="2021-11-13T20:11:36.338" v="2985" actId="478"/>
          <ac:spMkLst>
            <pc:docMk/>
            <pc:sldMk cId="0" sldId="279"/>
            <ac:spMk id="317" creationId="{00000000-0000-0000-0000-000000000000}"/>
          </ac:spMkLst>
        </pc:spChg>
        <pc:picChg chg="add del mod">
          <ac:chgData name="Courtney Templeton" userId="68b81d3a323ac227" providerId="LiveId" clId="{D78DFC09-5196-42D8-8B67-EDFBACBC3EF3}" dt="2021-11-15T22:11:39.169" v="7458"/>
          <ac:picMkLst>
            <pc:docMk/>
            <pc:sldMk cId="0" sldId="279"/>
            <ac:picMk id="11" creationId="{F12ECDA7-098E-4FF6-8D2D-211F7BF8FB16}"/>
          </ac:picMkLst>
        </pc:picChg>
        <pc:picChg chg="add del mod">
          <ac:chgData name="Courtney Templeton" userId="68b81d3a323ac227" providerId="LiveId" clId="{D78DFC09-5196-42D8-8B67-EDFBACBC3EF3}" dt="2021-11-15T22:11:39.169" v="7458"/>
          <ac:picMkLst>
            <pc:docMk/>
            <pc:sldMk cId="0" sldId="279"/>
            <ac:picMk id="12" creationId="{32E6A3B4-D94C-42ED-93DA-7FBEF2F25EAE}"/>
          </ac:picMkLst>
        </pc:picChg>
        <pc:picChg chg="add del mod">
          <ac:chgData name="Courtney Templeton" userId="68b81d3a323ac227" providerId="LiveId" clId="{D78DFC09-5196-42D8-8B67-EDFBACBC3EF3}" dt="2021-11-15T22:11:39.169" v="7458"/>
          <ac:picMkLst>
            <pc:docMk/>
            <pc:sldMk cId="0" sldId="279"/>
            <ac:picMk id="13" creationId="{CCA235BD-9816-4D35-9CD9-0803120BCAE0}"/>
          </ac:picMkLst>
        </pc:picChg>
        <pc:picChg chg="add del mod">
          <ac:chgData name="Courtney Templeton" userId="68b81d3a323ac227" providerId="LiveId" clId="{D78DFC09-5196-42D8-8B67-EDFBACBC3EF3}" dt="2021-11-15T22:11:39.169" v="7458"/>
          <ac:picMkLst>
            <pc:docMk/>
            <pc:sldMk cId="0" sldId="279"/>
            <ac:picMk id="14" creationId="{3A9BB8CB-7264-4523-A7DF-E7A40DF03E71}"/>
          </ac:picMkLst>
        </pc:picChg>
        <pc:picChg chg="add mod">
          <ac:chgData name="Courtney Templeton" userId="68b81d3a323ac227" providerId="LiveId" clId="{D78DFC09-5196-42D8-8B67-EDFBACBC3EF3}" dt="2021-11-15T22:12:38.390" v="7473" actId="1076"/>
          <ac:picMkLst>
            <pc:docMk/>
            <pc:sldMk cId="0" sldId="279"/>
            <ac:picMk id="18" creationId="{7BC733FF-F704-4C7D-A874-659933537B13}"/>
          </ac:picMkLst>
        </pc:picChg>
        <pc:picChg chg="add mod">
          <ac:chgData name="Courtney Templeton" userId="68b81d3a323ac227" providerId="LiveId" clId="{D78DFC09-5196-42D8-8B67-EDFBACBC3EF3}" dt="2021-11-16T01:20:52.547" v="9282" actId="1038"/>
          <ac:picMkLst>
            <pc:docMk/>
            <pc:sldMk cId="0" sldId="279"/>
            <ac:picMk id="19" creationId="{C1503AD3-5FD3-459B-A425-C03C87866227}"/>
          </ac:picMkLst>
        </pc:picChg>
        <pc:picChg chg="add mod ord">
          <ac:chgData name="Courtney Templeton" userId="68b81d3a323ac227" providerId="LiveId" clId="{D78DFC09-5196-42D8-8B67-EDFBACBC3EF3}" dt="2021-11-15T22:14:32.374" v="7544" actId="167"/>
          <ac:picMkLst>
            <pc:docMk/>
            <pc:sldMk cId="0" sldId="279"/>
            <ac:picMk id="24" creationId="{0302495C-89D9-4CFB-878C-1C58E5F3D792}"/>
          </ac:picMkLst>
        </pc:picChg>
        <pc:picChg chg="add mod ord">
          <ac:chgData name="Courtney Templeton" userId="68b81d3a323ac227" providerId="LiveId" clId="{D78DFC09-5196-42D8-8B67-EDFBACBC3EF3}" dt="2021-11-15T22:14:32.374" v="7544" actId="167"/>
          <ac:picMkLst>
            <pc:docMk/>
            <pc:sldMk cId="0" sldId="279"/>
            <ac:picMk id="25" creationId="{6DCC62D2-8956-4DEC-B6EF-C1DB04F15726}"/>
          </ac:picMkLst>
        </pc:picChg>
        <pc:picChg chg="add mod">
          <ac:chgData name="Courtney Templeton" userId="68b81d3a323ac227" providerId="LiveId" clId="{D78DFC09-5196-42D8-8B67-EDFBACBC3EF3}" dt="2021-11-16T19:09:28.385" v="10242" actId="1038"/>
          <ac:picMkLst>
            <pc:docMk/>
            <pc:sldMk cId="0" sldId="279"/>
            <ac:picMk id="26" creationId="{68920B1C-7FA8-4F90-9E56-8F4CDE6CEA68}"/>
          </ac:picMkLst>
        </pc:picChg>
        <pc:picChg chg="add mod ord">
          <ac:chgData name="Courtney Templeton" userId="68b81d3a323ac227" providerId="LiveId" clId="{D78DFC09-5196-42D8-8B67-EDFBACBC3EF3}" dt="2021-11-16T19:10:25.314" v="10246" actId="207"/>
          <ac:picMkLst>
            <pc:docMk/>
            <pc:sldMk cId="0" sldId="279"/>
            <ac:picMk id="29" creationId="{A6A6DC4A-E079-434F-B3BE-898311855EE8}"/>
          </ac:picMkLst>
        </pc:picChg>
      </pc:sldChg>
      <pc:sldChg chg="modNotes">
        <pc:chgData name="Courtney Templeton" userId="68b81d3a323ac227" providerId="LiveId" clId="{D78DFC09-5196-42D8-8B67-EDFBACBC3EF3}" dt="2021-11-13T04:33:28.177" v="2229"/>
        <pc:sldMkLst>
          <pc:docMk/>
          <pc:sldMk cId="0" sldId="280"/>
        </pc:sldMkLst>
      </pc:sldChg>
      <pc:sldChg chg="addSp delSp modSp new mod ord">
        <pc:chgData name="Courtney Templeton" userId="68b81d3a323ac227" providerId="LiveId" clId="{D78DFC09-5196-42D8-8B67-EDFBACBC3EF3}" dt="2021-11-16T19:17:42.414" v="10338" actId="255"/>
        <pc:sldMkLst>
          <pc:docMk/>
          <pc:sldMk cId="3242053234" sldId="281"/>
        </pc:sldMkLst>
        <pc:spChg chg="del mod">
          <ac:chgData name="Courtney Templeton" userId="68b81d3a323ac227" providerId="LiveId" clId="{D78DFC09-5196-42D8-8B67-EDFBACBC3EF3}" dt="2021-11-12T18:08:37.916" v="192" actId="478"/>
          <ac:spMkLst>
            <pc:docMk/>
            <pc:sldMk cId="3242053234" sldId="281"/>
            <ac:spMk id="2" creationId="{3AC5239A-CC88-4708-9012-ED634ED58B37}"/>
          </ac:spMkLst>
        </pc:spChg>
        <pc:spChg chg="del mod">
          <ac:chgData name="Courtney Templeton" userId="68b81d3a323ac227" providerId="LiveId" clId="{D78DFC09-5196-42D8-8B67-EDFBACBC3EF3}" dt="2021-11-12T18:08:48.273" v="194" actId="478"/>
          <ac:spMkLst>
            <pc:docMk/>
            <pc:sldMk cId="3242053234" sldId="281"/>
            <ac:spMk id="3" creationId="{AF6D71AA-EBED-4497-A927-FD388D090397}"/>
          </ac:spMkLst>
        </pc:spChg>
        <pc:spChg chg="del">
          <ac:chgData name="Courtney Templeton" userId="68b81d3a323ac227" providerId="LiveId" clId="{D78DFC09-5196-42D8-8B67-EDFBACBC3EF3}" dt="2021-11-13T02:14:25.628" v="2124" actId="478"/>
          <ac:spMkLst>
            <pc:docMk/>
            <pc:sldMk cId="3242053234" sldId="281"/>
            <ac:spMk id="4" creationId="{733BCE9E-D717-490D-90F3-042A4F49A7BC}"/>
          </ac:spMkLst>
        </pc:spChg>
        <pc:spChg chg="mod">
          <ac:chgData name="Courtney Templeton" userId="68b81d3a323ac227" providerId="LiveId" clId="{D78DFC09-5196-42D8-8B67-EDFBACBC3EF3}" dt="2021-11-16T19:16:32.153" v="10332" actId="1076"/>
          <ac:spMkLst>
            <pc:docMk/>
            <pc:sldMk cId="3242053234" sldId="281"/>
            <ac:spMk id="5" creationId="{3844E341-5937-49E8-AA2B-17E12EE7D008}"/>
          </ac:spMkLst>
        </pc:spChg>
        <pc:spChg chg="add del">
          <ac:chgData name="Courtney Templeton" userId="68b81d3a323ac227" providerId="LiveId" clId="{D78DFC09-5196-42D8-8B67-EDFBACBC3EF3}" dt="2021-11-12T18:08:24.786" v="163" actId="22"/>
          <ac:spMkLst>
            <pc:docMk/>
            <pc:sldMk cId="3242053234" sldId="281"/>
            <ac:spMk id="7" creationId="{5F45C2FF-6D4E-4EF5-A6B1-84CF7D28187F}"/>
          </ac:spMkLst>
        </pc:spChg>
        <pc:spChg chg="add mod">
          <ac:chgData name="Courtney Templeton" userId="68b81d3a323ac227" providerId="LiveId" clId="{D78DFC09-5196-42D8-8B67-EDFBACBC3EF3}" dt="2021-11-16T19:16:21.869" v="10331" actId="14100"/>
          <ac:spMkLst>
            <pc:docMk/>
            <pc:sldMk cId="3242053234" sldId="281"/>
            <ac:spMk id="8" creationId="{6AC8D721-1C52-409A-9AFA-869E21F76285}"/>
          </ac:spMkLst>
        </pc:spChg>
        <pc:spChg chg="add mod ord">
          <ac:chgData name="Courtney Templeton" userId="68b81d3a323ac227" providerId="LiveId" clId="{D78DFC09-5196-42D8-8B67-EDFBACBC3EF3}" dt="2021-11-16T19:17:42.414" v="10338" actId="255"/>
          <ac:spMkLst>
            <pc:docMk/>
            <pc:sldMk cId="3242053234" sldId="281"/>
            <ac:spMk id="12" creationId="{5F80EC43-27E2-429E-8705-1B8F8EC6211F}"/>
          </ac:spMkLst>
        </pc:spChg>
        <pc:spChg chg="add mod">
          <ac:chgData name="Courtney Templeton" userId="68b81d3a323ac227" providerId="LiveId" clId="{D78DFC09-5196-42D8-8B67-EDFBACBC3EF3}" dt="2021-11-15T19:08:22.337" v="5994" actId="1076"/>
          <ac:spMkLst>
            <pc:docMk/>
            <pc:sldMk cId="3242053234" sldId="281"/>
            <ac:spMk id="16" creationId="{E32C58B9-DD14-4792-A439-10861341FAC2}"/>
          </ac:spMkLst>
        </pc:spChg>
        <pc:picChg chg="add del mod">
          <ac:chgData name="Courtney Templeton" userId="68b81d3a323ac227" providerId="LiveId" clId="{D78DFC09-5196-42D8-8B67-EDFBACBC3EF3}" dt="2021-11-15T19:06:30.289" v="5976" actId="478"/>
          <ac:picMkLst>
            <pc:docMk/>
            <pc:sldMk cId="3242053234" sldId="281"/>
            <ac:picMk id="10" creationId="{5F385BC2-EA8D-48FE-8F76-D721162926D4}"/>
          </ac:picMkLst>
        </pc:picChg>
        <pc:picChg chg="add mod ord modCrop">
          <ac:chgData name="Courtney Templeton" userId="68b81d3a323ac227" providerId="LiveId" clId="{D78DFC09-5196-42D8-8B67-EDFBACBC3EF3}" dt="2021-11-15T19:04:10.430" v="5969" actId="167"/>
          <ac:picMkLst>
            <pc:docMk/>
            <pc:sldMk cId="3242053234" sldId="281"/>
            <ac:picMk id="13" creationId="{8A20860F-6983-4F7A-B4AD-D65DF59C5F51}"/>
          </ac:picMkLst>
        </pc:picChg>
        <pc:picChg chg="add mod">
          <ac:chgData name="Courtney Templeton" userId="68b81d3a323ac227" providerId="LiveId" clId="{D78DFC09-5196-42D8-8B67-EDFBACBC3EF3}" dt="2021-11-16T19:16:38.315" v="10333" actId="1076"/>
          <ac:picMkLst>
            <pc:docMk/>
            <pc:sldMk cId="3242053234" sldId="281"/>
            <ac:picMk id="15" creationId="{EF7606EA-29F0-4DC2-9311-9779E2DA94C5}"/>
          </ac:picMkLst>
        </pc:picChg>
      </pc:sldChg>
      <pc:sldChg chg="addSp delSp modSp new mod ord">
        <pc:chgData name="Courtney Templeton" userId="68b81d3a323ac227" providerId="LiveId" clId="{D78DFC09-5196-42D8-8B67-EDFBACBC3EF3}" dt="2021-11-16T19:13:58.135" v="10275" actId="1076"/>
        <pc:sldMkLst>
          <pc:docMk/>
          <pc:sldMk cId="3666934137" sldId="282"/>
        </pc:sldMkLst>
        <pc:spChg chg="del">
          <ac:chgData name="Courtney Templeton" userId="68b81d3a323ac227" providerId="LiveId" clId="{D78DFC09-5196-42D8-8B67-EDFBACBC3EF3}" dt="2021-11-12T18:14:57.659" v="207"/>
          <ac:spMkLst>
            <pc:docMk/>
            <pc:sldMk cId="3666934137" sldId="282"/>
            <ac:spMk id="2" creationId="{9196BEDB-8E75-481C-8DB2-614A92640EFC}"/>
          </ac:spMkLst>
        </pc:spChg>
        <pc:spChg chg="del mod">
          <ac:chgData name="Courtney Templeton" userId="68b81d3a323ac227" providerId="LiveId" clId="{D78DFC09-5196-42D8-8B67-EDFBACBC3EF3}" dt="2021-11-12T18:15:01.093" v="209" actId="478"/>
          <ac:spMkLst>
            <pc:docMk/>
            <pc:sldMk cId="3666934137" sldId="282"/>
            <ac:spMk id="3" creationId="{89D1A41C-9F1C-433E-8E40-D9F5C7437DFF}"/>
          </ac:spMkLst>
        </pc:spChg>
        <pc:spChg chg="del mod">
          <ac:chgData name="Courtney Templeton" userId="68b81d3a323ac227" providerId="LiveId" clId="{D78DFC09-5196-42D8-8B67-EDFBACBC3EF3}" dt="2021-11-13T04:48:47.719" v="2675" actId="478"/>
          <ac:spMkLst>
            <pc:docMk/>
            <pc:sldMk cId="3666934137" sldId="282"/>
            <ac:spMk id="4" creationId="{521386CF-AA24-4F31-A0A4-11428943A30C}"/>
          </ac:spMkLst>
        </pc:spChg>
        <pc:spChg chg="del mod">
          <ac:chgData name="Courtney Templeton" userId="68b81d3a323ac227" providerId="LiveId" clId="{D78DFC09-5196-42D8-8B67-EDFBACBC3EF3}" dt="2021-11-13T04:48:46.376" v="2674" actId="478"/>
          <ac:spMkLst>
            <pc:docMk/>
            <pc:sldMk cId="3666934137" sldId="282"/>
            <ac:spMk id="5" creationId="{3EC67BE1-B289-4072-864D-C6360B44E200}"/>
          </ac:spMkLst>
        </pc:spChg>
        <pc:spChg chg="add del mod">
          <ac:chgData name="Courtney Templeton" userId="68b81d3a323ac227" providerId="LiveId" clId="{D78DFC09-5196-42D8-8B67-EDFBACBC3EF3}" dt="2021-11-15T18:40:41.330" v="5120" actId="478"/>
          <ac:spMkLst>
            <pc:docMk/>
            <pc:sldMk cId="3666934137" sldId="282"/>
            <ac:spMk id="6" creationId="{AD85DEF6-55CE-4C57-AB38-E389C74D665A}"/>
          </ac:spMkLst>
        </pc:spChg>
        <pc:spChg chg="add del mod">
          <ac:chgData name="Courtney Templeton" userId="68b81d3a323ac227" providerId="LiveId" clId="{D78DFC09-5196-42D8-8B67-EDFBACBC3EF3}" dt="2021-11-15T18:40:44.248" v="5122" actId="478"/>
          <ac:spMkLst>
            <pc:docMk/>
            <pc:sldMk cId="3666934137" sldId="282"/>
            <ac:spMk id="10" creationId="{FA68DFE1-C793-440D-B771-133BEC50FC40}"/>
          </ac:spMkLst>
        </pc:spChg>
        <pc:spChg chg="add del">
          <ac:chgData name="Courtney Templeton" userId="68b81d3a323ac227" providerId="LiveId" clId="{D78DFC09-5196-42D8-8B67-EDFBACBC3EF3}" dt="2021-11-15T18:40:46.717" v="5124" actId="22"/>
          <ac:spMkLst>
            <pc:docMk/>
            <pc:sldMk cId="3666934137" sldId="282"/>
            <ac:spMk id="12" creationId="{478ED8AC-9126-45A0-9B1B-CADE4A80F31A}"/>
          </ac:spMkLst>
        </pc:spChg>
        <pc:spChg chg="add mod">
          <ac:chgData name="Courtney Templeton" userId="68b81d3a323ac227" providerId="LiveId" clId="{D78DFC09-5196-42D8-8B67-EDFBACBC3EF3}" dt="2021-11-16T19:13:56.260" v="10274" actId="14100"/>
          <ac:spMkLst>
            <pc:docMk/>
            <pc:sldMk cId="3666934137" sldId="282"/>
            <ac:spMk id="13" creationId="{974F89BB-9670-4A63-AF78-D0A11B89FB9D}"/>
          </ac:spMkLst>
        </pc:spChg>
        <pc:spChg chg="add mod">
          <ac:chgData name="Courtney Templeton" userId="68b81d3a323ac227" providerId="LiveId" clId="{D78DFC09-5196-42D8-8B67-EDFBACBC3EF3}" dt="2021-11-16T18:59:00.552" v="10162" actId="207"/>
          <ac:spMkLst>
            <pc:docMk/>
            <pc:sldMk cId="3666934137" sldId="282"/>
            <ac:spMk id="14" creationId="{C9DD08D9-0A19-4A7D-A552-E0887B6C980A}"/>
          </ac:spMkLst>
        </pc:spChg>
        <pc:picChg chg="add mod modCrop">
          <ac:chgData name="Courtney Templeton" userId="68b81d3a323ac227" providerId="LiveId" clId="{D78DFC09-5196-42D8-8B67-EDFBACBC3EF3}" dt="2021-11-16T19:13:58.135" v="10275" actId="1076"/>
          <ac:picMkLst>
            <pc:docMk/>
            <pc:sldMk cId="3666934137" sldId="282"/>
            <ac:picMk id="8" creationId="{080667E2-3DC8-4BCF-AE29-AE7221811AB8}"/>
          </ac:picMkLst>
        </pc:picChg>
      </pc:sldChg>
      <pc:sldChg chg="addSp delSp modSp new mod ord">
        <pc:chgData name="Courtney Templeton" userId="68b81d3a323ac227" providerId="LiveId" clId="{D78DFC09-5196-42D8-8B67-EDFBACBC3EF3}" dt="2021-11-16T19:20:43.037" v="10339" actId="113"/>
        <pc:sldMkLst>
          <pc:docMk/>
          <pc:sldMk cId="1662207085" sldId="283"/>
        </pc:sldMkLst>
        <pc:spChg chg="del mod">
          <ac:chgData name="Courtney Templeton" userId="68b81d3a323ac227" providerId="LiveId" clId="{D78DFC09-5196-42D8-8B67-EDFBACBC3EF3}" dt="2021-11-12T21:20:30.886" v="713"/>
          <ac:spMkLst>
            <pc:docMk/>
            <pc:sldMk cId="1662207085" sldId="283"/>
            <ac:spMk id="2" creationId="{076E2E69-889F-475A-A0D0-47C5B9F5192A}"/>
          </ac:spMkLst>
        </pc:spChg>
        <pc:spChg chg="del mod">
          <ac:chgData name="Courtney Templeton" userId="68b81d3a323ac227" providerId="LiveId" clId="{D78DFC09-5196-42D8-8B67-EDFBACBC3EF3}" dt="2021-11-12T21:13:49.390" v="591" actId="478"/>
          <ac:spMkLst>
            <pc:docMk/>
            <pc:sldMk cId="1662207085" sldId="283"/>
            <ac:spMk id="3" creationId="{2E9EF619-D01C-4B2E-BE52-624E89D5E1A7}"/>
          </ac:spMkLst>
        </pc:spChg>
        <pc:spChg chg="del mod">
          <ac:chgData name="Courtney Templeton" userId="68b81d3a323ac227" providerId="LiveId" clId="{D78DFC09-5196-42D8-8B67-EDFBACBC3EF3}" dt="2021-11-13T22:15:15.472" v="3978" actId="478"/>
          <ac:spMkLst>
            <pc:docMk/>
            <pc:sldMk cId="1662207085" sldId="283"/>
            <ac:spMk id="4" creationId="{B179AC49-47CE-4A7E-909F-25898B295398}"/>
          </ac:spMkLst>
        </pc:spChg>
        <pc:spChg chg="del mod">
          <ac:chgData name="Courtney Templeton" userId="68b81d3a323ac227" providerId="LiveId" clId="{D78DFC09-5196-42D8-8B67-EDFBACBC3EF3}" dt="2021-11-12T21:21:38.796" v="751" actId="478"/>
          <ac:spMkLst>
            <pc:docMk/>
            <pc:sldMk cId="1662207085" sldId="283"/>
            <ac:spMk id="5" creationId="{841FEB4D-FCF5-4C97-8379-010A4D7FE8F1}"/>
          </ac:spMkLst>
        </pc:spChg>
        <pc:spChg chg="mod">
          <ac:chgData name="Courtney Templeton" userId="68b81d3a323ac227" providerId="LiveId" clId="{D78DFC09-5196-42D8-8B67-EDFBACBC3EF3}" dt="2021-11-13T23:27:23.066" v="4560" actId="1036"/>
          <ac:spMkLst>
            <pc:docMk/>
            <pc:sldMk cId="1662207085" sldId="283"/>
            <ac:spMk id="7" creationId="{424CFDEE-BD0D-4748-AA19-E311CB6B5869}"/>
          </ac:spMkLst>
        </pc:spChg>
        <pc:spChg chg="mod">
          <ac:chgData name="Courtney Templeton" userId="68b81d3a323ac227" providerId="LiveId" clId="{D78DFC09-5196-42D8-8B67-EDFBACBC3EF3}" dt="2021-11-13T23:27:19.269" v="4557" actId="1037"/>
          <ac:spMkLst>
            <pc:docMk/>
            <pc:sldMk cId="1662207085" sldId="283"/>
            <ac:spMk id="8" creationId="{A5AC8EA2-40AA-418C-8C3D-E8D63EDB075A}"/>
          </ac:spMkLst>
        </pc:spChg>
        <pc:spChg chg="add mod">
          <ac:chgData name="Courtney Templeton" userId="68b81d3a323ac227" providerId="LiveId" clId="{D78DFC09-5196-42D8-8B67-EDFBACBC3EF3}" dt="2021-11-16T17:56:17.691" v="9438" actId="14100"/>
          <ac:spMkLst>
            <pc:docMk/>
            <pc:sldMk cId="1662207085" sldId="283"/>
            <ac:spMk id="9" creationId="{8DC3753B-E7A4-4BAA-BEFA-C192F9BD9C3C}"/>
          </ac:spMkLst>
        </pc:spChg>
        <pc:spChg chg="add mod">
          <ac:chgData name="Courtney Templeton" userId="68b81d3a323ac227" providerId="LiveId" clId="{D78DFC09-5196-42D8-8B67-EDFBACBC3EF3}" dt="2021-11-16T19:20:43.037" v="10339" actId="113"/>
          <ac:spMkLst>
            <pc:docMk/>
            <pc:sldMk cId="1662207085" sldId="283"/>
            <ac:spMk id="10" creationId="{098B27AC-94E8-4D28-8A82-6AF33DA3BA19}"/>
          </ac:spMkLst>
        </pc:spChg>
        <pc:spChg chg="add mod">
          <ac:chgData name="Courtney Templeton" userId="68b81d3a323ac227" providerId="LiveId" clId="{D78DFC09-5196-42D8-8B67-EDFBACBC3EF3}" dt="2021-11-13T23:25:30.046" v="4506" actId="20577"/>
          <ac:spMkLst>
            <pc:docMk/>
            <pc:sldMk cId="1662207085" sldId="283"/>
            <ac:spMk id="11" creationId="{48D5D350-F329-4D5C-A09F-7B2E484AA7EB}"/>
          </ac:spMkLst>
        </pc:spChg>
        <pc:grpChg chg="add mod ord">
          <ac:chgData name="Courtney Templeton" userId="68b81d3a323ac227" providerId="LiveId" clId="{D78DFC09-5196-42D8-8B67-EDFBACBC3EF3}" dt="2021-11-16T17:55:59.529" v="9435" actId="166"/>
          <ac:grpSpMkLst>
            <pc:docMk/>
            <pc:sldMk cId="1662207085" sldId="283"/>
            <ac:grpSpMk id="6" creationId="{D9B07379-62A5-46A6-8643-24157021CA54}"/>
          </ac:grpSpMkLst>
        </pc:grpChg>
        <pc:picChg chg="add del mod modCrop">
          <ac:chgData name="Courtney Templeton" userId="68b81d3a323ac227" providerId="LiveId" clId="{D78DFC09-5196-42D8-8B67-EDFBACBC3EF3}" dt="2021-11-13T23:21:53.424" v="4485" actId="21"/>
          <ac:picMkLst>
            <pc:docMk/>
            <pc:sldMk cId="1662207085" sldId="283"/>
            <ac:picMk id="13" creationId="{1F688545-1175-4428-9375-BD77BA03972F}"/>
          </ac:picMkLst>
        </pc:picChg>
        <pc:picChg chg="add del mod">
          <ac:chgData name="Courtney Templeton" userId="68b81d3a323ac227" providerId="LiveId" clId="{D78DFC09-5196-42D8-8B67-EDFBACBC3EF3}" dt="2021-11-16T18:17:10.376" v="10067" actId="21"/>
          <ac:picMkLst>
            <pc:docMk/>
            <pc:sldMk cId="1662207085" sldId="283"/>
            <ac:picMk id="15" creationId="{9BC9C700-7272-4FB3-95BB-DDF5B5086BEE}"/>
          </ac:picMkLst>
        </pc:picChg>
        <pc:picChg chg="add mod ord">
          <ac:chgData name="Courtney Templeton" userId="68b81d3a323ac227" providerId="LiveId" clId="{D78DFC09-5196-42D8-8B67-EDFBACBC3EF3}" dt="2021-11-16T18:45:56.768" v="10116" actId="1076"/>
          <ac:picMkLst>
            <pc:docMk/>
            <pc:sldMk cId="1662207085" sldId="283"/>
            <ac:picMk id="17" creationId="{7172B1E0-8E66-47BD-A9CA-74153E3594FE}"/>
          </ac:picMkLst>
        </pc:picChg>
        <pc:picChg chg="add del mod ord">
          <ac:chgData name="Courtney Templeton" userId="68b81d3a323ac227" providerId="LiveId" clId="{D78DFC09-5196-42D8-8B67-EDFBACBC3EF3}" dt="2021-11-16T18:45:14.325" v="10093" actId="21"/>
          <ac:picMkLst>
            <pc:docMk/>
            <pc:sldMk cId="1662207085" sldId="283"/>
            <ac:picMk id="18" creationId="{7190C59C-BDDE-4ADB-96D0-85852E3254A8}"/>
          </ac:picMkLst>
        </pc:picChg>
        <pc:picChg chg="add mod">
          <ac:chgData name="Courtney Templeton" userId="68b81d3a323ac227" providerId="LiveId" clId="{D78DFC09-5196-42D8-8B67-EDFBACBC3EF3}" dt="2021-11-16T18:43:26.220" v="10082" actId="1076"/>
          <ac:picMkLst>
            <pc:docMk/>
            <pc:sldMk cId="1662207085" sldId="283"/>
            <ac:picMk id="19" creationId="{D92D6254-4BC5-4D8D-9A30-4754B73F7D8B}"/>
          </ac:picMkLst>
        </pc:picChg>
      </pc:sldChg>
      <pc:sldChg chg="addSp delSp modSp new mod">
        <pc:chgData name="Courtney Templeton" userId="68b81d3a323ac227" providerId="LiveId" clId="{D78DFC09-5196-42D8-8B67-EDFBACBC3EF3}" dt="2021-11-16T17:54:27.321" v="9355" actId="12"/>
        <pc:sldMkLst>
          <pc:docMk/>
          <pc:sldMk cId="780881001" sldId="284"/>
        </pc:sldMkLst>
        <pc:spChg chg="del mod">
          <ac:chgData name="Courtney Templeton" userId="68b81d3a323ac227" providerId="LiveId" clId="{D78DFC09-5196-42D8-8B67-EDFBACBC3EF3}" dt="2021-11-12T21:17:28.617" v="665"/>
          <ac:spMkLst>
            <pc:docMk/>
            <pc:sldMk cId="780881001" sldId="284"/>
            <ac:spMk id="2" creationId="{820F5FFC-6CCE-455E-A8EE-B7BD52B1A012}"/>
          </ac:spMkLst>
        </pc:spChg>
        <pc:spChg chg="del mod">
          <ac:chgData name="Courtney Templeton" userId="68b81d3a323ac227" providerId="LiveId" clId="{D78DFC09-5196-42D8-8B67-EDFBACBC3EF3}" dt="2021-11-12T21:18:15.625" v="695" actId="478"/>
          <ac:spMkLst>
            <pc:docMk/>
            <pc:sldMk cId="780881001" sldId="284"/>
            <ac:spMk id="3" creationId="{02BB459D-CDAA-43F8-AB48-DF12A8ECFF77}"/>
          </ac:spMkLst>
        </pc:spChg>
        <pc:spChg chg="del mod">
          <ac:chgData name="Courtney Templeton" userId="68b81d3a323ac227" providerId="LiveId" clId="{D78DFC09-5196-42D8-8B67-EDFBACBC3EF3}" dt="2021-11-13T20:52:24.746" v="3467" actId="478"/>
          <ac:spMkLst>
            <pc:docMk/>
            <pc:sldMk cId="780881001" sldId="284"/>
            <ac:spMk id="4" creationId="{A867116C-8631-4EEF-B1BE-21BF7BAF013A}"/>
          </ac:spMkLst>
        </pc:spChg>
        <pc:spChg chg="del mod">
          <ac:chgData name="Courtney Templeton" userId="68b81d3a323ac227" providerId="LiveId" clId="{D78DFC09-5196-42D8-8B67-EDFBACBC3EF3}" dt="2021-11-13T20:52:28.702" v="3468" actId="478"/>
          <ac:spMkLst>
            <pc:docMk/>
            <pc:sldMk cId="780881001" sldId="284"/>
            <ac:spMk id="5" creationId="{41B3A61E-6981-4C3D-8DD5-B28724E8BC06}"/>
          </ac:spMkLst>
        </pc:spChg>
        <pc:spChg chg="del mod topLvl">
          <ac:chgData name="Courtney Templeton" userId="68b81d3a323ac227" providerId="LiveId" clId="{D78DFC09-5196-42D8-8B67-EDFBACBC3EF3}" dt="2021-11-13T20:52:20.505" v="3466" actId="478"/>
          <ac:spMkLst>
            <pc:docMk/>
            <pc:sldMk cId="780881001" sldId="284"/>
            <ac:spMk id="7" creationId="{8B892D8F-C548-4A2D-A3D9-AB47FEC96C45}"/>
          </ac:spMkLst>
        </pc:spChg>
        <pc:spChg chg="del mod topLvl">
          <ac:chgData name="Courtney Templeton" userId="68b81d3a323ac227" providerId="LiveId" clId="{D78DFC09-5196-42D8-8B67-EDFBACBC3EF3}" dt="2021-11-13T20:52:19.573" v="3465" actId="478"/>
          <ac:spMkLst>
            <pc:docMk/>
            <pc:sldMk cId="780881001" sldId="284"/>
            <ac:spMk id="8" creationId="{F998C5ED-7860-45DC-8F80-ADEF77ED646D}"/>
          </ac:spMkLst>
        </pc:spChg>
        <pc:spChg chg="add mod">
          <ac:chgData name="Courtney Templeton" userId="68b81d3a323ac227" providerId="LiveId" clId="{D78DFC09-5196-42D8-8B67-EDFBACBC3EF3}" dt="2021-11-13T21:24:34.699" v="3717" actId="1038"/>
          <ac:spMkLst>
            <pc:docMk/>
            <pc:sldMk cId="780881001" sldId="284"/>
            <ac:spMk id="9" creationId="{64FE4807-171B-4C70-83AA-403F4123B940}"/>
          </ac:spMkLst>
        </pc:spChg>
        <pc:spChg chg="add mod">
          <ac:chgData name="Courtney Templeton" userId="68b81d3a323ac227" providerId="LiveId" clId="{D78DFC09-5196-42D8-8B67-EDFBACBC3EF3}" dt="2021-11-16T17:54:27.321" v="9355" actId="12"/>
          <ac:spMkLst>
            <pc:docMk/>
            <pc:sldMk cId="780881001" sldId="284"/>
            <ac:spMk id="10" creationId="{41C262F0-0D97-4382-B6EA-6D52492A17AF}"/>
          </ac:spMkLst>
        </pc:spChg>
        <pc:spChg chg="add mod">
          <ac:chgData name="Courtney Templeton" userId="68b81d3a323ac227" providerId="LiveId" clId="{D78DFC09-5196-42D8-8B67-EDFBACBC3EF3}" dt="2021-11-16T17:41:01.795" v="9308" actId="14100"/>
          <ac:spMkLst>
            <pc:docMk/>
            <pc:sldMk cId="780881001" sldId="284"/>
            <ac:spMk id="11" creationId="{73854BB8-CA40-4AF9-9F24-85E9B14626E4}"/>
          </ac:spMkLst>
        </pc:spChg>
        <pc:spChg chg="add mod">
          <ac:chgData name="Courtney Templeton" userId="68b81d3a323ac227" providerId="LiveId" clId="{D78DFC09-5196-42D8-8B67-EDFBACBC3EF3}" dt="2021-11-13T21:24:29.148" v="3714" actId="1037"/>
          <ac:spMkLst>
            <pc:docMk/>
            <pc:sldMk cId="780881001" sldId="284"/>
            <ac:spMk id="12" creationId="{8CC1F942-426A-4F2F-A378-06F5757D04CC}"/>
          </ac:spMkLst>
        </pc:spChg>
        <pc:spChg chg="add mod">
          <ac:chgData name="Courtney Templeton" userId="68b81d3a323ac227" providerId="LiveId" clId="{D78DFC09-5196-42D8-8B67-EDFBACBC3EF3}" dt="2021-11-13T21:24:29.148" v="3714" actId="1037"/>
          <ac:spMkLst>
            <pc:docMk/>
            <pc:sldMk cId="780881001" sldId="284"/>
            <ac:spMk id="13" creationId="{71E982F1-C553-4AE1-9158-CB0980C57301}"/>
          </ac:spMkLst>
        </pc:spChg>
        <pc:spChg chg="add mod">
          <ac:chgData name="Courtney Templeton" userId="68b81d3a323ac227" providerId="LiveId" clId="{D78DFC09-5196-42D8-8B67-EDFBACBC3EF3}" dt="2021-11-13T22:12:09.400" v="3961" actId="14100"/>
          <ac:spMkLst>
            <pc:docMk/>
            <pc:sldMk cId="780881001" sldId="284"/>
            <ac:spMk id="18" creationId="{888C0468-0B71-418E-8C7F-2C2132D077B9}"/>
          </ac:spMkLst>
        </pc:spChg>
        <pc:spChg chg="add del mod">
          <ac:chgData name="Courtney Templeton" userId="68b81d3a323ac227" providerId="LiveId" clId="{D78DFC09-5196-42D8-8B67-EDFBACBC3EF3}" dt="2021-11-13T22:11:56.448" v="3956"/>
          <ac:spMkLst>
            <pc:docMk/>
            <pc:sldMk cId="780881001" sldId="284"/>
            <ac:spMk id="21" creationId="{A29D8A4F-6C20-477F-B100-E74720D67E2B}"/>
          </ac:spMkLst>
        </pc:spChg>
        <pc:spChg chg="add mod">
          <ac:chgData name="Courtney Templeton" userId="68b81d3a323ac227" providerId="LiveId" clId="{D78DFC09-5196-42D8-8B67-EDFBACBC3EF3}" dt="2021-11-13T22:12:39.071" v="3969" actId="14100"/>
          <ac:spMkLst>
            <pc:docMk/>
            <pc:sldMk cId="780881001" sldId="284"/>
            <ac:spMk id="23" creationId="{48590706-6DB2-4EC3-B3C4-8D54B0CC863F}"/>
          </ac:spMkLst>
        </pc:spChg>
        <pc:grpChg chg="add del mod">
          <ac:chgData name="Courtney Templeton" userId="68b81d3a323ac227" providerId="LiveId" clId="{D78DFC09-5196-42D8-8B67-EDFBACBC3EF3}" dt="2021-11-13T20:52:19.573" v="3465" actId="478"/>
          <ac:grpSpMkLst>
            <pc:docMk/>
            <pc:sldMk cId="780881001" sldId="284"/>
            <ac:grpSpMk id="6" creationId="{2FC88C1B-FC73-4B93-B8C0-D10924710776}"/>
          </ac:grpSpMkLst>
        </pc:grpChg>
        <pc:picChg chg="add del mod">
          <ac:chgData name="Courtney Templeton" userId="68b81d3a323ac227" providerId="LiveId" clId="{D78DFC09-5196-42D8-8B67-EDFBACBC3EF3}" dt="2021-11-13T21:52:03.130" v="3849" actId="21"/>
          <ac:picMkLst>
            <pc:docMk/>
            <pc:sldMk cId="780881001" sldId="284"/>
            <ac:picMk id="15" creationId="{A11B1534-4796-4659-8FBD-F6B22E15852F}"/>
          </ac:picMkLst>
        </pc:picChg>
        <pc:picChg chg="add mod">
          <ac:chgData name="Courtney Templeton" userId="68b81d3a323ac227" providerId="LiveId" clId="{D78DFC09-5196-42D8-8B67-EDFBACBC3EF3}" dt="2021-11-13T22:02:33.500" v="3862" actId="1076"/>
          <ac:picMkLst>
            <pc:docMk/>
            <pc:sldMk cId="780881001" sldId="284"/>
            <ac:picMk id="17" creationId="{FA198DAC-E164-46E4-A8AE-F3FE504AEDE0}"/>
          </ac:picMkLst>
        </pc:picChg>
        <pc:picChg chg="add mod">
          <ac:chgData name="Courtney Templeton" userId="68b81d3a323ac227" providerId="LiveId" clId="{D78DFC09-5196-42D8-8B67-EDFBACBC3EF3}" dt="2021-11-13T22:11:08.956" v="3932" actId="1076"/>
          <ac:picMkLst>
            <pc:docMk/>
            <pc:sldMk cId="780881001" sldId="284"/>
            <ac:picMk id="20" creationId="{28589D52-7E2C-4AA5-9E78-316C4A591189}"/>
          </ac:picMkLst>
        </pc:picChg>
      </pc:sldChg>
      <pc:sldChg chg="addSp delSp modSp new mod">
        <pc:chgData name="Courtney Templeton" userId="68b81d3a323ac227" providerId="LiveId" clId="{D78DFC09-5196-42D8-8B67-EDFBACBC3EF3}" dt="2021-11-16T18:10:08.382" v="9950" actId="2711"/>
        <pc:sldMkLst>
          <pc:docMk/>
          <pc:sldMk cId="2497759627" sldId="285"/>
        </pc:sldMkLst>
        <pc:spChg chg="del mod">
          <ac:chgData name="Courtney Templeton" userId="68b81d3a323ac227" providerId="LiveId" clId="{D78DFC09-5196-42D8-8B67-EDFBACBC3EF3}" dt="2021-11-12T21:17:39.471" v="669"/>
          <ac:spMkLst>
            <pc:docMk/>
            <pc:sldMk cId="2497759627" sldId="285"/>
            <ac:spMk id="2" creationId="{08C3608B-6AF3-4EA3-9EF2-5558CFEA17B8}"/>
          </ac:spMkLst>
        </pc:spChg>
        <pc:spChg chg="del mod">
          <ac:chgData name="Courtney Templeton" userId="68b81d3a323ac227" providerId="LiveId" clId="{D78DFC09-5196-42D8-8B67-EDFBACBC3EF3}" dt="2021-11-12T21:21:55.201" v="754" actId="478"/>
          <ac:spMkLst>
            <pc:docMk/>
            <pc:sldMk cId="2497759627" sldId="285"/>
            <ac:spMk id="3" creationId="{F2EACCA4-75D3-4A01-AE61-FF1918580A74}"/>
          </ac:spMkLst>
        </pc:spChg>
        <pc:spChg chg="del mod">
          <ac:chgData name="Courtney Templeton" userId="68b81d3a323ac227" providerId="LiveId" clId="{D78DFC09-5196-42D8-8B67-EDFBACBC3EF3}" dt="2021-11-13T20:53:57.437" v="3494" actId="478"/>
          <ac:spMkLst>
            <pc:docMk/>
            <pc:sldMk cId="2497759627" sldId="285"/>
            <ac:spMk id="4" creationId="{3B04E0C1-EDD6-44A3-8923-EA7855526FF4}"/>
          </ac:spMkLst>
        </pc:spChg>
        <pc:spChg chg="del mod">
          <ac:chgData name="Courtney Templeton" userId="68b81d3a323ac227" providerId="LiveId" clId="{D78DFC09-5196-42D8-8B67-EDFBACBC3EF3}" dt="2021-11-12T21:21:52.600" v="753" actId="478"/>
          <ac:spMkLst>
            <pc:docMk/>
            <pc:sldMk cId="2497759627" sldId="285"/>
            <ac:spMk id="5" creationId="{21DDD918-7AA6-4FB2-B321-1F53A0DD5144}"/>
          </ac:spMkLst>
        </pc:spChg>
        <pc:spChg chg="del mod topLvl">
          <ac:chgData name="Courtney Templeton" userId="68b81d3a323ac227" providerId="LiveId" clId="{D78DFC09-5196-42D8-8B67-EDFBACBC3EF3}" dt="2021-11-13T20:53:38.545" v="3488" actId="478"/>
          <ac:spMkLst>
            <pc:docMk/>
            <pc:sldMk cId="2497759627" sldId="285"/>
            <ac:spMk id="7" creationId="{6C2A2321-506C-46A7-BA58-564897F5B842}"/>
          </ac:spMkLst>
        </pc:spChg>
        <pc:spChg chg="del mod topLvl">
          <ac:chgData name="Courtney Templeton" userId="68b81d3a323ac227" providerId="LiveId" clId="{D78DFC09-5196-42D8-8B67-EDFBACBC3EF3}" dt="2021-11-13T20:53:39.832" v="3489" actId="478"/>
          <ac:spMkLst>
            <pc:docMk/>
            <pc:sldMk cId="2497759627" sldId="285"/>
            <ac:spMk id="8" creationId="{44476A6C-4248-48D5-BC38-62F5C4B30D05}"/>
          </ac:spMkLst>
        </pc:spChg>
        <pc:spChg chg="add mod ord">
          <ac:chgData name="Courtney Templeton" userId="68b81d3a323ac227" providerId="LiveId" clId="{D78DFC09-5196-42D8-8B67-EDFBACBC3EF3}" dt="2021-11-16T18:10:08.382" v="9950" actId="2711"/>
          <ac:spMkLst>
            <pc:docMk/>
            <pc:sldMk cId="2497759627" sldId="285"/>
            <ac:spMk id="9" creationId="{81DEDFC7-ED6E-417A-8254-674DBDFC63A8}"/>
          </ac:spMkLst>
        </pc:spChg>
        <pc:spChg chg="add mod ord">
          <ac:chgData name="Courtney Templeton" userId="68b81d3a323ac227" providerId="LiveId" clId="{D78DFC09-5196-42D8-8B67-EDFBACBC3EF3}" dt="2021-11-13T21:53:00.221" v="3855" actId="1076"/>
          <ac:spMkLst>
            <pc:docMk/>
            <pc:sldMk cId="2497759627" sldId="285"/>
            <ac:spMk id="10" creationId="{F5183D5E-F749-45BB-A0DA-F320565275B9}"/>
          </ac:spMkLst>
        </pc:spChg>
        <pc:spChg chg="add del mod">
          <ac:chgData name="Courtney Templeton" userId="68b81d3a323ac227" providerId="LiveId" clId="{D78DFC09-5196-42D8-8B67-EDFBACBC3EF3}" dt="2021-11-12T21:17:36.197" v="668" actId="478"/>
          <ac:spMkLst>
            <pc:docMk/>
            <pc:sldMk cId="2497759627" sldId="285"/>
            <ac:spMk id="11" creationId="{7B54CEC1-1C8C-4452-A1CA-ED98DF3C4CD7}"/>
          </ac:spMkLst>
        </pc:spChg>
        <pc:spChg chg="add mod">
          <ac:chgData name="Courtney Templeton" userId="68b81d3a323ac227" providerId="LiveId" clId="{D78DFC09-5196-42D8-8B67-EDFBACBC3EF3}" dt="2021-11-16T17:53:59.302" v="9348" actId="14100"/>
          <ac:spMkLst>
            <pc:docMk/>
            <pc:sldMk cId="2497759627" sldId="285"/>
            <ac:spMk id="12" creationId="{9E3E4BD8-0860-4A29-BA67-0591B53CF6AC}"/>
          </ac:spMkLst>
        </pc:spChg>
        <pc:spChg chg="add mod">
          <ac:chgData name="Courtney Templeton" userId="68b81d3a323ac227" providerId="LiveId" clId="{D78DFC09-5196-42D8-8B67-EDFBACBC3EF3}" dt="2021-11-13T21:52:54.428" v="3854" actId="1076"/>
          <ac:spMkLst>
            <pc:docMk/>
            <pc:sldMk cId="2497759627" sldId="285"/>
            <ac:spMk id="13" creationId="{4597862E-07A4-4ADD-8A87-200747567DB0}"/>
          </ac:spMkLst>
        </pc:spChg>
        <pc:spChg chg="add mod">
          <ac:chgData name="Courtney Templeton" userId="68b81d3a323ac227" providerId="LiveId" clId="{D78DFC09-5196-42D8-8B67-EDFBACBC3EF3}" dt="2021-11-13T21:52:54.428" v="3854" actId="1076"/>
          <ac:spMkLst>
            <pc:docMk/>
            <pc:sldMk cId="2497759627" sldId="285"/>
            <ac:spMk id="14" creationId="{AA3A2C91-FA56-472E-9CD8-89B3BFD1F815}"/>
          </ac:spMkLst>
        </pc:spChg>
        <pc:grpChg chg="add del mod">
          <ac:chgData name="Courtney Templeton" userId="68b81d3a323ac227" providerId="LiveId" clId="{D78DFC09-5196-42D8-8B67-EDFBACBC3EF3}" dt="2021-11-13T20:53:38.545" v="3488" actId="478"/>
          <ac:grpSpMkLst>
            <pc:docMk/>
            <pc:sldMk cId="2497759627" sldId="285"/>
            <ac:grpSpMk id="6" creationId="{862F58E6-3E36-47CC-AA01-204D7F80244A}"/>
          </ac:grpSpMkLst>
        </pc:grpChg>
        <pc:picChg chg="add mod">
          <ac:chgData name="Courtney Templeton" userId="68b81d3a323ac227" providerId="LiveId" clId="{D78DFC09-5196-42D8-8B67-EDFBACBC3EF3}" dt="2021-11-13T22:14:39.714" v="3977" actId="1076"/>
          <ac:picMkLst>
            <pc:docMk/>
            <pc:sldMk cId="2497759627" sldId="285"/>
            <ac:picMk id="16" creationId="{0CA5AA20-04D9-4231-9C14-FFEB2011F733}"/>
          </ac:picMkLst>
        </pc:picChg>
        <pc:picChg chg="add mod ord">
          <ac:chgData name="Courtney Templeton" userId="68b81d3a323ac227" providerId="LiveId" clId="{D78DFC09-5196-42D8-8B67-EDFBACBC3EF3}" dt="2021-11-13T21:52:13.169" v="3853" actId="1076"/>
          <ac:picMkLst>
            <pc:docMk/>
            <pc:sldMk cId="2497759627" sldId="285"/>
            <ac:picMk id="17" creationId="{34984671-F074-4CA1-BAAD-CF5E74E29A9D}"/>
          </ac:picMkLst>
        </pc:picChg>
      </pc:sldChg>
      <pc:sldChg chg="addSp delSp modSp new mod">
        <pc:chgData name="Courtney Templeton" userId="68b81d3a323ac227" providerId="LiveId" clId="{D78DFC09-5196-42D8-8B67-EDFBACBC3EF3}" dt="2021-11-16T18:13:44.729" v="9975" actId="2711"/>
        <pc:sldMkLst>
          <pc:docMk/>
          <pc:sldMk cId="4277926464" sldId="286"/>
        </pc:sldMkLst>
        <pc:spChg chg="del mod">
          <ac:chgData name="Courtney Templeton" userId="68b81d3a323ac227" providerId="LiveId" clId="{D78DFC09-5196-42D8-8B67-EDFBACBC3EF3}" dt="2021-11-12T21:20:21.462" v="710"/>
          <ac:spMkLst>
            <pc:docMk/>
            <pc:sldMk cId="4277926464" sldId="286"/>
            <ac:spMk id="2" creationId="{D0D0FF2B-7517-4E8C-AF20-1D4CB315F36C}"/>
          </ac:spMkLst>
        </pc:spChg>
        <pc:spChg chg="del mod">
          <ac:chgData name="Courtney Templeton" userId="68b81d3a323ac227" providerId="LiveId" clId="{D78DFC09-5196-42D8-8B67-EDFBACBC3EF3}" dt="2021-11-12T21:19:50.551" v="709" actId="478"/>
          <ac:spMkLst>
            <pc:docMk/>
            <pc:sldMk cId="4277926464" sldId="286"/>
            <ac:spMk id="3" creationId="{7DA17D99-DD7A-4D48-968B-E488F0FD29C0}"/>
          </ac:spMkLst>
        </pc:spChg>
        <pc:spChg chg="del mod">
          <ac:chgData name="Courtney Templeton" userId="68b81d3a323ac227" providerId="LiveId" clId="{D78DFC09-5196-42D8-8B67-EDFBACBC3EF3}" dt="2021-11-13T20:57:53.572" v="3593" actId="478"/>
          <ac:spMkLst>
            <pc:docMk/>
            <pc:sldMk cId="4277926464" sldId="286"/>
            <ac:spMk id="4" creationId="{A3B19543-A3BA-4524-948D-6CD7722B999A}"/>
          </ac:spMkLst>
        </pc:spChg>
        <pc:spChg chg="del mod">
          <ac:chgData name="Courtney Templeton" userId="68b81d3a323ac227" providerId="LiveId" clId="{D78DFC09-5196-42D8-8B67-EDFBACBC3EF3}" dt="2021-11-12T21:21:46.643" v="752" actId="478"/>
          <ac:spMkLst>
            <pc:docMk/>
            <pc:sldMk cId="4277926464" sldId="286"/>
            <ac:spMk id="5" creationId="{0EF0C845-D6EE-4EA5-BB87-927FFB865D05}"/>
          </ac:spMkLst>
        </pc:spChg>
        <pc:spChg chg="add del mod">
          <ac:chgData name="Courtney Templeton" userId="68b81d3a323ac227" providerId="LiveId" clId="{D78DFC09-5196-42D8-8B67-EDFBACBC3EF3}" dt="2021-11-12T21:15:25.472" v="631"/>
          <ac:spMkLst>
            <pc:docMk/>
            <pc:sldMk cId="4277926464" sldId="286"/>
            <ac:spMk id="6" creationId="{A6A54C4C-378F-445A-8914-0E674A52E49D}"/>
          </ac:spMkLst>
        </pc:spChg>
        <pc:spChg chg="add del mod">
          <ac:chgData name="Courtney Templeton" userId="68b81d3a323ac227" providerId="LiveId" clId="{D78DFC09-5196-42D8-8B67-EDFBACBC3EF3}" dt="2021-11-12T21:15:25.472" v="631"/>
          <ac:spMkLst>
            <pc:docMk/>
            <pc:sldMk cId="4277926464" sldId="286"/>
            <ac:spMk id="7" creationId="{A14E1304-1E57-40C5-921F-2209E45DEC8F}"/>
          </ac:spMkLst>
        </pc:spChg>
        <pc:spChg chg="add del mod">
          <ac:chgData name="Courtney Templeton" userId="68b81d3a323ac227" providerId="LiveId" clId="{D78DFC09-5196-42D8-8B67-EDFBACBC3EF3}" dt="2021-11-12T21:15:24.474" v="629"/>
          <ac:spMkLst>
            <pc:docMk/>
            <pc:sldMk cId="4277926464" sldId="286"/>
            <ac:spMk id="9" creationId="{3C25D7FC-7506-45A4-A7D5-A04F2E87EEC1}"/>
          </ac:spMkLst>
        </pc:spChg>
        <pc:spChg chg="add del mod">
          <ac:chgData name="Courtney Templeton" userId="68b81d3a323ac227" providerId="LiveId" clId="{D78DFC09-5196-42D8-8B67-EDFBACBC3EF3}" dt="2021-11-12T21:15:24.474" v="629"/>
          <ac:spMkLst>
            <pc:docMk/>
            <pc:sldMk cId="4277926464" sldId="286"/>
            <ac:spMk id="10" creationId="{7F28D280-F4F7-4E9E-9C7D-2E711B2CD2DB}"/>
          </ac:spMkLst>
        </pc:spChg>
        <pc:spChg chg="add mod">
          <ac:chgData name="Courtney Templeton" userId="68b81d3a323ac227" providerId="LiveId" clId="{D78DFC09-5196-42D8-8B67-EDFBACBC3EF3}" dt="2021-11-13T22:13:24.986" v="3973" actId="1076"/>
          <ac:spMkLst>
            <pc:docMk/>
            <pc:sldMk cId="4277926464" sldId="286"/>
            <ac:spMk id="12" creationId="{D68CDCC5-E520-434E-9077-A63C5A7638B0}"/>
          </ac:spMkLst>
        </pc:spChg>
        <pc:spChg chg="add mod">
          <ac:chgData name="Courtney Templeton" userId="68b81d3a323ac227" providerId="LiveId" clId="{D78DFC09-5196-42D8-8B67-EDFBACBC3EF3}" dt="2021-11-16T18:13:44.729" v="9975" actId="2711"/>
          <ac:spMkLst>
            <pc:docMk/>
            <pc:sldMk cId="4277926464" sldId="286"/>
            <ac:spMk id="13" creationId="{349E696C-1D03-4D2A-A6ED-6ED517AC2D08}"/>
          </ac:spMkLst>
        </pc:spChg>
        <pc:spChg chg="mod">
          <ac:chgData name="Courtney Templeton" userId="68b81d3a323ac227" providerId="LiveId" clId="{D78DFC09-5196-42D8-8B67-EDFBACBC3EF3}" dt="2021-11-13T22:13:16.363" v="3970" actId="1076"/>
          <ac:spMkLst>
            <pc:docMk/>
            <pc:sldMk cId="4277926464" sldId="286"/>
            <ac:spMk id="15" creationId="{114FB847-82F9-48A4-BE26-4EBB8EB5F8A5}"/>
          </ac:spMkLst>
        </pc:spChg>
        <pc:spChg chg="mod">
          <ac:chgData name="Courtney Templeton" userId="68b81d3a323ac227" providerId="LiveId" clId="{D78DFC09-5196-42D8-8B67-EDFBACBC3EF3}" dt="2021-11-13T22:13:19.174" v="3971" actId="1076"/>
          <ac:spMkLst>
            <pc:docMk/>
            <pc:sldMk cId="4277926464" sldId="286"/>
            <ac:spMk id="16" creationId="{69472FA5-7104-4C93-BAE6-D8B0823B3584}"/>
          </ac:spMkLst>
        </pc:spChg>
        <pc:spChg chg="add mod">
          <ac:chgData name="Courtney Templeton" userId="68b81d3a323ac227" providerId="LiveId" clId="{D78DFC09-5196-42D8-8B67-EDFBACBC3EF3}" dt="2021-11-16T17:41:45.192" v="9346" actId="113"/>
          <ac:spMkLst>
            <pc:docMk/>
            <pc:sldMk cId="4277926464" sldId="286"/>
            <ac:spMk id="18" creationId="{13A86A48-5E96-4D82-BAB5-04B5748E3757}"/>
          </ac:spMkLst>
        </pc:spChg>
        <pc:spChg chg="add mod">
          <ac:chgData name="Courtney Templeton" userId="68b81d3a323ac227" providerId="LiveId" clId="{D78DFC09-5196-42D8-8B67-EDFBACBC3EF3}" dt="2021-11-16T18:12:07.766" v="9959" actId="207"/>
          <ac:spMkLst>
            <pc:docMk/>
            <pc:sldMk cId="4277926464" sldId="286"/>
            <ac:spMk id="25" creationId="{4F436FF0-8A11-461F-9A3C-F43BA89ABC44}"/>
          </ac:spMkLst>
        </pc:spChg>
        <pc:spChg chg="add mod">
          <ac:chgData name="Courtney Templeton" userId="68b81d3a323ac227" providerId="LiveId" clId="{D78DFC09-5196-42D8-8B67-EDFBACBC3EF3}" dt="2021-11-16T18:11:48.470" v="9957" actId="14100"/>
          <ac:spMkLst>
            <pc:docMk/>
            <pc:sldMk cId="4277926464" sldId="286"/>
            <ac:spMk id="26" creationId="{503A8E7E-316C-4738-A924-D2BCE8F58E7C}"/>
          </ac:spMkLst>
        </pc:spChg>
        <pc:spChg chg="add del mod">
          <ac:chgData name="Courtney Templeton" userId="68b81d3a323ac227" providerId="LiveId" clId="{D78DFC09-5196-42D8-8B67-EDFBACBC3EF3}" dt="2021-11-13T22:33:37.328" v="4217"/>
          <ac:spMkLst>
            <pc:docMk/>
            <pc:sldMk cId="4277926464" sldId="286"/>
            <ac:spMk id="27" creationId="{4DA08235-F246-43C1-A5C6-171A62FDCC96}"/>
          </ac:spMkLst>
        </pc:spChg>
        <pc:spChg chg="add mod">
          <ac:chgData name="Courtney Templeton" userId="68b81d3a323ac227" providerId="LiveId" clId="{D78DFC09-5196-42D8-8B67-EDFBACBC3EF3}" dt="2021-11-13T22:34:13.099" v="4257" actId="1076"/>
          <ac:spMkLst>
            <pc:docMk/>
            <pc:sldMk cId="4277926464" sldId="286"/>
            <ac:spMk id="28" creationId="{1C0818A8-7B7D-4401-BF22-0BC0870063E4}"/>
          </ac:spMkLst>
        </pc:spChg>
        <pc:spChg chg="add mod">
          <ac:chgData name="Courtney Templeton" userId="68b81d3a323ac227" providerId="LiveId" clId="{D78DFC09-5196-42D8-8B67-EDFBACBC3EF3}" dt="2021-11-13T22:34:54.152" v="4261" actId="1076"/>
          <ac:spMkLst>
            <pc:docMk/>
            <pc:sldMk cId="4277926464" sldId="286"/>
            <ac:spMk id="29" creationId="{DA00F245-130F-41DE-85AE-DCE1E36A5A3C}"/>
          </ac:spMkLst>
        </pc:spChg>
        <pc:spChg chg="add del mod">
          <ac:chgData name="Courtney Templeton" userId="68b81d3a323ac227" providerId="LiveId" clId="{D78DFC09-5196-42D8-8B67-EDFBACBC3EF3}" dt="2021-11-16T18:12:48.596" v="9974" actId="1076"/>
          <ac:spMkLst>
            <pc:docMk/>
            <pc:sldMk cId="4277926464" sldId="286"/>
            <ac:spMk id="30" creationId="{FB4AF82B-AE76-4354-9FED-C561E796BA8E}"/>
          </ac:spMkLst>
        </pc:spChg>
        <pc:spChg chg="add mod">
          <ac:chgData name="Courtney Templeton" userId="68b81d3a323ac227" providerId="LiveId" clId="{D78DFC09-5196-42D8-8B67-EDFBACBC3EF3}" dt="2021-11-16T18:11:37.238" v="9955" actId="1076"/>
          <ac:spMkLst>
            <pc:docMk/>
            <pc:sldMk cId="4277926464" sldId="286"/>
            <ac:spMk id="31" creationId="{9C06638F-E061-4D3B-A8EE-CCB72F31E9D8}"/>
          </ac:spMkLst>
        </pc:spChg>
        <pc:grpChg chg="add mod">
          <ac:chgData name="Courtney Templeton" userId="68b81d3a323ac227" providerId="LiveId" clId="{D78DFC09-5196-42D8-8B67-EDFBACBC3EF3}" dt="2021-11-13T20:59:49.954" v="3611" actId="1076"/>
          <ac:grpSpMkLst>
            <pc:docMk/>
            <pc:sldMk cId="4277926464" sldId="286"/>
            <ac:grpSpMk id="14" creationId="{7AC98F4D-C158-49DF-9F22-ECEA93A696B1}"/>
          </ac:grpSpMkLst>
        </pc:grpChg>
        <pc:picChg chg="add del mod">
          <ac:chgData name="Courtney Templeton" userId="68b81d3a323ac227" providerId="LiveId" clId="{D78DFC09-5196-42D8-8B67-EDFBACBC3EF3}" dt="2021-11-12T21:15:25.472" v="631"/>
          <ac:picMkLst>
            <pc:docMk/>
            <pc:sldMk cId="4277926464" sldId="286"/>
            <ac:picMk id="8" creationId="{1371512B-4A17-42DD-B9B6-349CBFCF8E82}"/>
          </ac:picMkLst>
        </pc:picChg>
        <pc:picChg chg="add del mod">
          <ac:chgData name="Courtney Templeton" userId="68b81d3a323ac227" providerId="LiveId" clId="{D78DFC09-5196-42D8-8B67-EDFBACBC3EF3}" dt="2021-11-12T21:15:24.474" v="629"/>
          <ac:picMkLst>
            <pc:docMk/>
            <pc:sldMk cId="4277926464" sldId="286"/>
            <ac:picMk id="11" creationId="{6970272F-BAB3-46AE-A1DE-B49D250B5A0C}"/>
          </ac:picMkLst>
        </pc:picChg>
        <pc:picChg chg="add del mod">
          <ac:chgData name="Courtney Templeton" userId="68b81d3a323ac227" providerId="LiveId" clId="{D78DFC09-5196-42D8-8B67-EDFBACBC3EF3}" dt="2021-11-13T21:00:31.041" v="3619" actId="21"/>
          <ac:picMkLst>
            <pc:docMk/>
            <pc:sldMk cId="4277926464" sldId="286"/>
            <ac:picMk id="17" creationId="{F0E06759-A610-45F0-AAC5-E109757E3945}"/>
          </ac:picMkLst>
        </pc:picChg>
        <pc:picChg chg="add mod ord">
          <ac:chgData name="Courtney Templeton" userId="68b81d3a323ac227" providerId="LiveId" clId="{D78DFC09-5196-42D8-8B67-EDFBACBC3EF3}" dt="2021-11-13T22:31:23.012" v="4133" actId="208"/>
          <ac:picMkLst>
            <pc:docMk/>
            <pc:sldMk cId="4277926464" sldId="286"/>
            <ac:picMk id="20" creationId="{351337DD-63ED-48AF-A4E1-9EEBC8ECA92F}"/>
          </ac:picMkLst>
        </pc:picChg>
        <pc:picChg chg="add mod">
          <ac:chgData name="Courtney Templeton" userId="68b81d3a323ac227" providerId="LiveId" clId="{D78DFC09-5196-42D8-8B67-EDFBACBC3EF3}" dt="2021-11-13T22:32:59.023" v="4209" actId="1076"/>
          <ac:picMkLst>
            <pc:docMk/>
            <pc:sldMk cId="4277926464" sldId="286"/>
            <ac:picMk id="22" creationId="{943CAD3A-716B-4346-AA9B-49524EF53C25}"/>
          </ac:picMkLst>
        </pc:picChg>
        <pc:picChg chg="add mod">
          <ac:chgData name="Courtney Templeton" userId="68b81d3a323ac227" providerId="LiveId" clId="{D78DFC09-5196-42D8-8B67-EDFBACBC3EF3}" dt="2021-11-13T22:35:04.687" v="4262" actId="1076"/>
          <ac:picMkLst>
            <pc:docMk/>
            <pc:sldMk cId="4277926464" sldId="286"/>
            <ac:picMk id="24" creationId="{6A9594B8-8ED4-43FA-BE7E-734FF34024CD}"/>
          </ac:picMkLst>
        </pc:picChg>
      </pc:sldChg>
      <pc:sldChg chg="addSp delSp modSp new mod">
        <pc:chgData name="Courtney Templeton" userId="68b81d3a323ac227" providerId="LiveId" clId="{D78DFC09-5196-42D8-8B67-EDFBACBC3EF3}" dt="2021-11-16T18:54:58.009" v="10156" actId="113"/>
        <pc:sldMkLst>
          <pc:docMk/>
          <pc:sldMk cId="2767109500" sldId="287"/>
        </pc:sldMkLst>
        <pc:spChg chg="del mod">
          <ac:chgData name="Courtney Templeton" userId="68b81d3a323ac227" providerId="LiveId" clId="{D78DFC09-5196-42D8-8B67-EDFBACBC3EF3}" dt="2021-11-13T22:19:58.864" v="4036" actId="478"/>
          <ac:spMkLst>
            <pc:docMk/>
            <pc:sldMk cId="2767109500" sldId="287"/>
            <ac:spMk id="2" creationId="{C3676248-3D42-4917-84A8-C21C36E15DDE}"/>
          </ac:spMkLst>
        </pc:spChg>
        <pc:spChg chg="del">
          <ac:chgData name="Courtney Templeton" userId="68b81d3a323ac227" providerId="LiveId" clId="{D78DFC09-5196-42D8-8B67-EDFBACBC3EF3}" dt="2021-11-12T21:24:49.571" v="816" actId="478"/>
          <ac:spMkLst>
            <pc:docMk/>
            <pc:sldMk cId="2767109500" sldId="287"/>
            <ac:spMk id="3" creationId="{243C9192-D2D9-46EE-9AF6-43B3A272D9A5}"/>
          </ac:spMkLst>
        </pc:spChg>
        <pc:spChg chg="del">
          <ac:chgData name="Courtney Templeton" userId="68b81d3a323ac227" providerId="LiveId" clId="{D78DFC09-5196-42D8-8B67-EDFBACBC3EF3}" dt="2021-11-12T21:24:52.648" v="817" actId="478"/>
          <ac:spMkLst>
            <pc:docMk/>
            <pc:sldMk cId="2767109500" sldId="287"/>
            <ac:spMk id="4" creationId="{88F4AEF8-7C8B-45AC-8129-F37A02C955A2}"/>
          </ac:spMkLst>
        </pc:spChg>
        <pc:spChg chg="del">
          <ac:chgData name="Courtney Templeton" userId="68b81d3a323ac227" providerId="LiveId" clId="{D78DFC09-5196-42D8-8B67-EDFBACBC3EF3}" dt="2021-11-12T21:24:46.618" v="815" actId="478"/>
          <ac:spMkLst>
            <pc:docMk/>
            <pc:sldMk cId="2767109500" sldId="287"/>
            <ac:spMk id="5" creationId="{20A73536-6D7A-4B29-946C-728CD913EAB2}"/>
          </ac:spMkLst>
        </pc:spChg>
        <pc:spChg chg="mod">
          <ac:chgData name="Courtney Templeton" userId="68b81d3a323ac227" providerId="LiveId" clId="{D78DFC09-5196-42D8-8B67-EDFBACBC3EF3}" dt="2021-11-16T17:57:36.168" v="9485" actId="20577"/>
          <ac:spMkLst>
            <pc:docMk/>
            <pc:sldMk cId="2767109500" sldId="287"/>
            <ac:spMk id="7" creationId="{36D6F1FB-EA99-47A3-B40B-595092FA00BC}"/>
          </ac:spMkLst>
        </pc:spChg>
        <pc:spChg chg="mod">
          <ac:chgData name="Courtney Templeton" userId="68b81d3a323ac227" providerId="LiveId" clId="{D78DFC09-5196-42D8-8B67-EDFBACBC3EF3}" dt="2021-11-13T22:20:45.368" v="4046" actId="207"/>
          <ac:spMkLst>
            <pc:docMk/>
            <pc:sldMk cId="2767109500" sldId="287"/>
            <ac:spMk id="8" creationId="{6944B218-71D2-4584-8D7C-6EF482971377}"/>
          </ac:spMkLst>
        </pc:spChg>
        <pc:spChg chg="add mod">
          <ac:chgData name="Courtney Templeton" userId="68b81d3a323ac227" providerId="LiveId" clId="{D78DFC09-5196-42D8-8B67-EDFBACBC3EF3}" dt="2021-11-16T18:54:58.009" v="10156" actId="113"/>
          <ac:spMkLst>
            <pc:docMk/>
            <pc:sldMk cId="2767109500" sldId="287"/>
            <ac:spMk id="9" creationId="{EBF60B2C-0313-4831-BFAA-3EC45069D308}"/>
          </ac:spMkLst>
        </pc:spChg>
        <pc:spChg chg="add mod ord">
          <ac:chgData name="Courtney Templeton" userId="68b81d3a323ac227" providerId="LiveId" clId="{D78DFC09-5196-42D8-8B67-EDFBACBC3EF3}" dt="2021-11-13T23:15:52.432" v="4447" actId="14100"/>
          <ac:spMkLst>
            <pc:docMk/>
            <pc:sldMk cId="2767109500" sldId="287"/>
            <ac:spMk id="10" creationId="{61730DCD-DEFD-4B76-AD61-9949C026752F}"/>
          </ac:spMkLst>
        </pc:spChg>
        <pc:spChg chg="add mod">
          <ac:chgData name="Courtney Templeton" userId="68b81d3a323ac227" providerId="LiveId" clId="{D78DFC09-5196-42D8-8B67-EDFBACBC3EF3}" dt="2021-11-16T17:57:09.982" v="9478" actId="20577"/>
          <ac:spMkLst>
            <pc:docMk/>
            <pc:sldMk cId="2767109500" sldId="287"/>
            <ac:spMk id="11" creationId="{D565BEE8-1C6B-4260-8298-B941DAFB9F48}"/>
          </ac:spMkLst>
        </pc:spChg>
        <pc:spChg chg="add del mod">
          <ac:chgData name="Courtney Templeton" userId="68b81d3a323ac227" providerId="LiveId" clId="{D78DFC09-5196-42D8-8B67-EDFBACBC3EF3}" dt="2021-11-13T22:20:00.456" v="4038" actId="478"/>
          <ac:spMkLst>
            <pc:docMk/>
            <pc:sldMk cId="2767109500" sldId="287"/>
            <ac:spMk id="13" creationId="{0C045005-8B1D-48CE-9310-47663EE5FD78}"/>
          </ac:spMkLst>
        </pc:spChg>
        <pc:grpChg chg="add mod">
          <ac:chgData name="Courtney Templeton" userId="68b81d3a323ac227" providerId="LiveId" clId="{D78DFC09-5196-42D8-8B67-EDFBACBC3EF3}" dt="2021-11-16T17:57:38.545" v="9486" actId="14100"/>
          <ac:grpSpMkLst>
            <pc:docMk/>
            <pc:sldMk cId="2767109500" sldId="287"/>
            <ac:grpSpMk id="6" creationId="{E7CCEB94-2656-4231-8D97-827BBACD423D}"/>
          </ac:grpSpMkLst>
        </pc:grpChg>
        <pc:picChg chg="add mod">
          <ac:chgData name="Courtney Templeton" userId="68b81d3a323ac227" providerId="LiveId" clId="{D78DFC09-5196-42D8-8B67-EDFBACBC3EF3}" dt="2021-11-13T23:16:17.870" v="4452" actId="1076"/>
          <ac:picMkLst>
            <pc:docMk/>
            <pc:sldMk cId="2767109500" sldId="287"/>
            <ac:picMk id="14" creationId="{05F409F4-31F6-4D2B-9B88-9AF89B9FFA70}"/>
          </ac:picMkLst>
        </pc:picChg>
        <pc:picChg chg="add mod ord">
          <ac:chgData name="Courtney Templeton" userId="68b81d3a323ac227" providerId="LiveId" clId="{D78DFC09-5196-42D8-8B67-EDFBACBC3EF3}" dt="2021-11-13T23:16:00.585" v="4450" actId="208"/>
          <ac:picMkLst>
            <pc:docMk/>
            <pc:sldMk cId="2767109500" sldId="287"/>
            <ac:picMk id="15" creationId="{A618D53E-B216-4F09-8863-3650E64BC40E}"/>
          </ac:picMkLst>
        </pc:picChg>
      </pc:sldChg>
      <pc:sldChg chg="addSp delSp modSp new mod">
        <pc:chgData name="Courtney Templeton" userId="68b81d3a323ac227" providerId="LiveId" clId="{D78DFC09-5196-42D8-8B67-EDFBACBC3EF3}" dt="2021-11-16T17:58:05.531" v="9491" actId="1076"/>
        <pc:sldMkLst>
          <pc:docMk/>
          <pc:sldMk cId="2225331378" sldId="288"/>
        </pc:sldMkLst>
        <pc:spChg chg="mod">
          <ac:chgData name="Courtney Templeton" userId="68b81d3a323ac227" providerId="LiveId" clId="{D78DFC09-5196-42D8-8B67-EDFBACBC3EF3}" dt="2021-11-13T22:22:34.609" v="4058" actId="1076"/>
          <ac:spMkLst>
            <pc:docMk/>
            <pc:sldMk cId="2225331378" sldId="288"/>
            <ac:spMk id="2" creationId="{A58C47BB-3961-4E29-A016-D0B358484E00}"/>
          </ac:spMkLst>
        </pc:spChg>
        <pc:spChg chg="del">
          <ac:chgData name="Courtney Templeton" userId="68b81d3a323ac227" providerId="LiveId" clId="{D78DFC09-5196-42D8-8B67-EDFBACBC3EF3}" dt="2021-11-12T21:23:52.497" v="757" actId="478"/>
          <ac:spMkLst>
            <pc:docMk/>
            <pc:sldMk cId="2225331378" sldId="288"/>
            <ac:spMk id="3" creationId="{C207B312-361C-42F5-9BF5-644F383F396A}"/>
          </ac:spMkLst>
        </pc:spChg>
        <pc:spChg chg="del mod">
          <ac:chgData name="Courtney Templeton" userId="68b81d3a323ac227" providerId="LiveId" clId="{D78DFC09-5196-42D8-8B67-EDFBACBC3EF3}" dt="2021-11-13T22:22:02.889" v="4051" actId="478"/>
          <ac:spMkLst>
            <pc:docMk/>
            <pc:sldMk cId="2225331378" sldId="288"/>
            <ac:spMk id="4" creationId="{270DA33E-3372-4899-864D-3BBDFB216E89}"/>
          </ac:spMkLst>
        </pc:spChg>
        <pc:spChg chg="del">
          <ac:chgData name="Courtney Templeton" userId="68b81d3a323ac227" providerId="LiveId" clId="{D78DFC09-5196-42D8-8B67-EDFBACBC3EF3}" dt="2021-11-12T21:24:43.215" v="814" actId="478"/>
          <ac:spMkLst>
            <pc:docMk/>
            <pc:sldMk cId="2225331378" sldId="288"/>
            <ac:spMk id="5" creationId="{002018C2-2DC8-4F51-B425-99E89B4FCBBD}"/>
          </ac:spMkLst>
        </pc:spChg>
        <pc:spChg chg="add mod">
          <ac:chgData name="Courtney Templeton" userId="68b81d3a323ac227" providerId="LiveId" clId="{D78DFC09-5196-42D8-8B67-EDFBACBC3EF3}" dt="2021-11-16T17:58:01.591" v="9490" actId="1076"/>
          <ac:spMkLst>
            <pc:docMk/>
            <pc:sldMk cId="2225331378" sldId="288"/>
            <ac:spMk id="6" creationId="{2B76A048-1608-4976-A7EC-D1F995D7F27C}"/>
          </ac:spMkLst>
        </pc:spChg>
        <pc:spChg chg="add mod">
          <ac:chgData name="Courtney Templeton" userId="68b81d3a323ac227" providerId="LiveId" clId="{D78DFC09-5196-42D8-8B67-EDFBACBC3EF3}" dt="2021-11-16T17:58:05.531" v="9491" actId="1076"/>
          <ac:spMkLst>
            <pc:docMk/>
            <pc:sldMk cId="2225331378" sldId="288"/>
            <ac:spMk id="7" creationId="{AE8E99A9-5E73-4D69-BF17-84875B3B9CF8}"/>
          </ac:spMkLst>
        </pc:spChg>
        <pc:spChg chg="add del mod">
          <ac:chgData name="Courtney Templeton" userId="68b81d3a323ac227" providerId="LiveId" clId="{D78DFC09-5196-42D8-8B67-EDFBACBC3EF3}" dt="2021-11-12T21:26:04.957" v="833" actId="478"/>
          <ac:spMkLst>
            <pc:docMk/>
            <pc:sldMk cId="2225331378" sldId="288"/>
            <ac:spMk id="8" creationId="{17D4B25F-78A1-42E6-A973-3E5346D36EBA}"/>
          </ac:spMkLst>
        </pc:spChg>
        <pc:spChg chg="add mod">
          <ac:chgData name="Courtney Templeton" userId="68b81d3a323ac227" providerId="LiveId" clId="{D78DFC09-5196-42D8-8B67-EDFBACBC3EF3}" dt="2021-11-16T17:58:01.591" v="9490" actId="1076"/>
          <ac:spMkLst>
            <pc:docMk/>
            <pc:sldMk cId="2225331378" sldId="288"/>
            <ac:spMk id="9" creationId="{6370855D-6D96-46EC-B1C2-2AF3A6C21414}"/>
          </ac:spMkLst>
        </pc:spChg>
        <pc:spChg chg="add mod ord">
          <ac:chgData name="Courtney Templeton" userId="68b81d3a323ac227" providerId="LiveId" clId="{D78DFC09-5196-42D8-8B67-EDFBACBC3EF3}" dt="2021-11-16T17:58:01.591" v="9490" actId="1076"/>
          <ac:spMkLst>
            <pc:docMk/>
            <pc:sldMk cId="2225331378" sldId="288"/>
            <ac:spMk id="10" creationId="{1675D3DE-F732-4FB5-9040-D422C569E18D}"/>
          </ac:spMkLst>
        </pc:spChg>
        <pc:picChg chg="add del mod">
          <ac:chgData name="Courtney Templeton" userId="68b81d3a323ac227" providerId="LiveId" clId="{D78DFC09-5196-42D8-8B67-EDFBACBC3EF3}" dt="2021-11-13T23:18:14.183" v="4465" actId="478"/>
          <ac:picMkLst>
            <pc:docMk/>
            <pc:sldMk cId="2225331378" sldId="288"/>
            <ac:picMk id="11" creationId="{56B11B42-4C49-4E11-9C97-773383A9DA2A}"/>
          </ac:picMkLst>
        </pc:picChg>
        <pc:picChg chg="add del mod">
          <ac:chgData name="Courtney Templeton" userId="68b81d3a323ac227" providerId="LiveId" clId="{D78DFC09-5196-42D8-8B67-EDFBACBC3EF3}" dt="2021-11-13T23:17:30.737" v="4461" actId="478"/>
          <ac:picMkLst>
            <pc:docMk/>
            <pc:sldMk cId="2225331378" sldId="288"/>
            <ac:picMk id="13" creationId="{B7BAC029-D16D-4633-A03B-4C61CFD16BCA}"/>
          </ac:picMkLst>
        </pc:picChg>
        <pc:picChg chg="add mod">
          <ac:chgData name="Courtney Templeton" userId="68b81d3a323ac227" providerId="LiveId" clId="{D78DFC09-5196-42D8-8B67-EDFBACBC3EF3}" dt="2021-11-13T23:18:19.121" v="4468" actId="208"/>
          <ac:picMkLst>
            <pc:docMk/>
            <pc:sldMk cId="2225331378" sldId="288"/>
            <ac:picMk id="15" creationId="{BB685155-E441-4C78-A3FE-D25253A78691}"/>
          </ac:picMkLst>
        </pc:picChg>
        <pc:picChg chg="add mod ord">
          <ac:chgData name="Courtney Templeton" userId="68b81d3a323ac227" providerId="LiveId" clId="{D78DFC09-5196-42D8-8B67-EDFBACBC3EF3}" dt="2021-11-13T23:21:26.924" v="4484" actId="1076"/>
          <ac:picMkLst>
            <pc:docMk/>
            <pc:sldMk cId="2225331378" sldId="288"/>
            <ac:picMk id="17" creationId="{B6417965-CD0B-4846-830E-7E07B5FDD082}"/>
          </ac:picMkLst>
        </pc:picChg>
        <pc:picChg chg="add mod">
          <ac:chgData name="Courtney Templeton" userId="68b81d3a323ac227" providerId="LiveId" clId="{D78DFC09-5196-42D8-8B67-EDFBACBC3EF3}" dt="2021-11-13T23:21:20.775" v="4483" actId="208"/>
          <ac:picMkLst>
            <pc:docMk/>
            <pc:sldMk cId="2225331378" sldId="288"/>
            <ac:picMk id="19" creationId="{7806D496-5209-4391-BD11-FDCC79D5E006}"/>
          </ac:picMkLst>
        </pc:picChg>
      </pc:sldChg>
      <pc:sldChg chg="addSp delSp modSp add mod">
        <pc:chgData name="Courtney Templeton" userId="68b81d3a323ac227" providerId="LiveId" clId="{D78DFC09-5196-42D8-8B67-EDFBACBC3EF3}" dt="2021-11-16T17:40:27.300" v="9303" actId="113"/>
        <pc:sldMkLst>
          <pc:docMk/>
          <pc:sldMk cId="3502050198" sldId="289"/>
        </pc:sldMkLst>
        <pc:spChg chg="add del mod">
          <ac:chgData name="Courtney Templeton" userId="68b81d3a323ac227" providerId="LiveId" clId="{D78DFC09-5196-42D8-8B67-EDFBACBC3EF3}" dt="2021-11-13T20:42:51.905" v="3348" actId="478"/>
          <ac:spMkLst>
            <pc:docMk/>
            <pc:sldMk cId="3502050198" sldId="289"/>
            <ac:spMk id="3" creationId="{05570127-852C-4B11-9918-B5076A12166C}"/>
          </ac:spMkLst>
        </pc:spChg>
        <pc:spChg chg="add mod">
          <ac:chgData name="Courtney Templeton" userId="68b81d3a323ac227" providerId="LiveId" clId="{D78DFC09-5196-42D8-8B67-EDFBACBC3EF3}" dt="2021-11-13T20:42:47.872" v="3347" actId="27636"/>
          <ac:spMkLst>
            <pc:docMk/>
            <pc:sldMk cId="3502050198" sldId="289"/>
            <ac:spMk id="6" creationId="{066B1065-C80A-4F2B-B84B-D6536EA170AB}"/>
          </ac:spMkLst>
        </pc:spChg>
        <pc:spChg chg="add mod">
          <ac:chgData name="Courtney Templeton" userId="68b81d3a323ac227" providerId="LiveId" clId="{D78DFC09-5196-42D8-8B67-EDFBACBC3EF3}" dt="2021-11-16T17:40:27.300" v="9303" actId="113"/>
          <ac:spMkLst>
            <pc:docMk/>
            <pc:sldMk cId="3502050198" sldId="289"/>
            <ac:spMk id="7" creationId="{7AB5325C-5AB3-40F3-9F03-321D6A4A3D0F}"/>
          </ac:spMkLst>
        </pc:spChg>
        <pc:spChg chg="del">
          <ac:chgData name="Courtney Templeton" userId="68b81d3a323ac227" providerId="LiveId" clId="{D78DFC09-5196-42D8-8B67-EDFBACBC3EF3}" dt="2021-11-13T20:42:47.568" v="3345" actId="478"/>
          <ac:spMkLst>
            <pc:docMk/>
            <pc:sldMk cId="3502050198" sldId="289"/>
            <ac:spMk id="149" creationId="{00000000-0000-0000-0000-000000000000}"/>
          </ac:spMkLst>
        </pc:spChg>
        <pc:graphicFrameChg chg="mod modGraphic">
          <ac:chgData name="Courtney Templeton" userId="68b81d3a323ac227" providerId="LiveId" clId="{D78DFC09-5196-42D8-8B67-EDFBACBC3EF3}" dt="2021-11-13T20:42:59.687" v="3349" actId="1076"/>
          <ac:graphicFrameMkLst>
            <pc:docMk/>
            <pc:sldMk cId="3502050198" sldId="289"/>
            <ac:graphicFrameMk id="148" creationId="{00000000-0000-0000-0000-000000000000}"/>
          </ac:graphicFrameMkLst>
        </pc:graphicFrameChg>
      </pc:sldChg>
      <pc:sldChg chg="addSp delSp modSp add mod ord">
        <pc:chgData name="Courtney Templeton" userId="68b81d3a323ac227" providerId="LiveId" clId="{D78DFC09-5196-42D8-8B67-EDFBACBC3EF3}" dt="2021-11-16T18:47:40.324" v="10117" actId="21"/>
        <pc:sldMkLst>
          <pc:docMk/>
          <pc:sldMk cId="1873440404" sldId="290"/>
        </pc:sldMkLst>
        <pc:spChg chg="mod">
          <ac:chgData name="Courtney Templeton" userId="68b81d3a323ac227" providerId="LiveId" clId="{D78DFC09-5196-42D8-8B67-EDFBACBC3EF3}" dt="2021-11-16T18:14:52.635" v="10055" actId="20577"/>
          <ac:spMkLst>
            <pc:docMk/>
            <pc:sldMk cId="1873440404" sldId="290"/>
            <ac:spMk id="13" creationId="{349E696C-1D03-4D2A-A6ED-6ED517AC2D08}"/>
          </ac:spMkLst>
        </pc:spChg>
        <pc:spChg chg="mod">
          <ac:chgData name="Courtney Templeton" userId="68b81d3a323ac227" providerId="LiveId" clId="{D78DFC09-5196-42D8-8B67-EDFBACBC3EF3}" dt="2021-11-13T22:39:33.406" v="4325" actId="20577"/>
          <ac:spMkLst>
            <pc:docMk/>
            <pc:sldMk cId="1873440404" sldId="290"/>
            <ac:spMk id="15" creationId="{114FB847-82F9-48A4-BE26-4EBB8EB5F8A5}"/>
          </ac:spMkLst>
        </pc:spChg>
        <pc:spChg chg="mod">
          <ac:chgData name="Courtney Templeton" userId="68b81d3a323ac227" providerId="LiveId" clId="{D78DFC09-5196-42D8-8B67-EDFBACBC3EF3}" dt="2021-11-16T17:55:13.747" v="9434" actId="20577"/>
          <ac:spMkLst>
            <pc:docMk/>
            <pc:sldMk cId="1873440404" sldId="290"/>
            <ac:spMk id="18" creationId="{13A86A48-5E96-4D82-BAB5-04B5748E3757}"/>
          </ac:spMkLst>
        </pc:spChg>
        <pc:spChg chg="del">
          <ac:chgData name="Courtney Templeton" userId="68b81d3a323ac227" providerId="LiveId" clId="{D78DFC09-5196-42D8-8B67-EDFBACBC3EF3}" dt="2021-11-16T18:16:19.493" v="10065" actId="478"/>
          <ac:spMkLst>
            <pc:docMk/>
            <pc:sldMk cId="1873440404" sldId="290"/>
            <ac:spMk id="25" creationId="{4F436FF0-8A11-461F-9A3C-F43BA89ABC44}"/>
          </ac:spMkLst>
        </pc:spChg>
        <pc:spChg chg="del">
          <ac:chgData name="Courtney Templeton" userId="68b81d3a323ac227" providerId="LiveId" clId="{D78DFC09-5196-42D8-8B67-EDFBACBC3EF3}" dt="2021-11-16T18:16:18.085" v="10064" actId="478"/>
          <ac:spMkLst>
            <pc:docMk/>
            <pc:sldMk cId="1873440404" sldId="290"/>
            <ac:spMk id="26" creationId="{503A8E7E-316C-4738-A924-D2BCE8F58E7C}"/>
          </ac:spMkLst>
        </pc:spChg>
        <pc:spChg chg="del mod">
          <ac:chgData name="Courtney Templeton" userId="68b81d3a323ac227" providerId="LiveId" clId="{D78DFC09-5196-42D8-8B67-EDFBACBC3EF3}" dt="2021-11-16T18:16:10.646" v="10058" actId="478"/>
          <ac:spMkLst>
            <pc:docMk/>
            <pc:sldMk cId="1873440404" sldId="290"/>
            <ac:spMk id="28" creationId="{1C0818A8-7B7D-4401-BF22-0BC0870063E4}"/>
          </ac:spMkLst>
        </pc:spChg>
        <pc:spChg chg="del">
          <ac:chgData name="Courtney Templeton" userId="68b81d3a323ac227" providerId="LiveId" clId="{D78DFC09-5196-42D8-8B67-EDFBACBC3EF3}" dt="2021-11-16T18:16:12.056" v="10059" actId="478"/>
          <ac:spMkLst>
            <pc:docMk/>
            <pc:sldMk cId="1873440404" sldId="290"/>
            <ac:spMk id="29" creationId="{DA00F245-130F-41DE-85AE-DCE1E36A5A3C}"/>
          </ac:spMkLst>
        </pc:spChg>
        <pc:spChg chg="del mod">
          <ac:chgData name="Courtney Templeton" userId="68b81d3a323ac227" providerId="LiveId" clId="{D78DFC09-5196-42D8-8B67-EDFBACBC3EF3}" dt="2021-11-16T18:16:15.456" v="10062" actId="478"/>
          <ac:spMkLst>
            <pc:docMk/>
            <pc:sldMk cId="1873440404" sldId="290"/>
            <ac:spMk id="30" creationId="{FB4AF82B-AE76-4354-9FED-C561E796BA8E}"/>
          </ac:spMkLst>
        </pc:spChg>
        <pc:spChg chg="del">
          <ac:chgData name="Courtney Templeton" userId="68b81d3a323ac227" providerId="LiveId" clId="{D78DFC09-5196-42D8-8B67-EDFBACBC3EF3}" dt="2021-11-16T18:16:13.904" v="10061" actId="478"/>
          <ac:spMkLst>
            <pc:docMk/>
            <pc:sldMk cId="1873440404" sldId="290"/>
            <ac:spMk id="31" creationId="{9C06638F-E061-4D3B-A8EE-CCB72F31E9D8}"/>
          </ac:spMkLst>
        </pc:spChg>
        <pc:picChg chg="add mod">
          <ac:chgData name="Courtney Templeton" userId="68b81d3a323ac227" providerId="LiveId" clId="{D78DFC09-5196-42D8-8B67-EDFBACBC3EF3}" dt="2021-11-16T18:44:30.728" v="10088" actId="1076"/>
          <ac:picMkLst>
            <pc:docMk/>
            <pc:sldMk cId="1873440404" sldId="290"/>
            <ac:picMk id="3" creationId="{4BAFC602-E058-4674-B598-4C32550C73BD}"/>
          </ac:picMkLst>
        </pc:picChg>
        <pc:picChg chg="add del mod">
          <ac:chgData name="Courtney Templeton" userId="68b81d3a323ac227" providerId="LiveId" clId="{D78DFC09-5196-42D8-8B67-EDFBACBC3EF3}" dt="2021-11-16T18:43:12.604" v="10078" actId="21"/>
          <ac:picMkLst>
            <pc:docMk/>
            <pc:sldMk cId="1873440404" sldId="290"/>
            <ac:picMk id="17" creationId="{C460464D-51D2-484E-A148-4323127BEDAE}"/>
          </ac:picMkLst>
        </pc:picChg>
        <pc:picChg chg="add mod ord">
          <ac:chgData name="Courtney Templeton" userId="68b81d3a323ac227" providerId="LiveId" clId="{D78DFC09-5196-42D8-8B67-EDFBACBC3EF3}" dt="2021-11-16T18:44:38.190" v="10090" actId="1076"/>
          <ac:picMkLst>
            <pc:docMk/>
            <pc:sldMk cId="1873440404" sldId="290"/>
            <ac:picMk id="19" creationId="{770950ED-1BA1-487E-8BCF-F42A1309602B}"/>
          </ac:picMkLst>
        </pc:picChg>
        <pc:picChg chg="del">
          <ac:chgData name="Courtney Templeton" userId="68b81d3a323ac227" providerId="LiveId" clId="{D78DFC09-5196-42D8-8B67-EDFBACBC3EF3}" dt="2021-11-16T18:16:17.462" v="10063" actId="478"/>
          <ac:picMkLst>
            <pc:docMk/>
            <pc:sldMk cId="1873440404" sldId="290"/>
            <ac:picMk id="20" creationId="{351337DD-63ED-48AF-A4E1-9EEBC8ECA92F}"/>
          </ac:picMkLst>
        </pc:picChg>
        <pc:picChg chg="add del mod">
          <ac:chgData name="Courtney Templeton" userId="68b81d3a323ac227" providerId="LiveId" clId="{D78DFC09-5196-42D8-8B67-EDFBACBC3EF3}" dt="2021-11-16T18:47:40.324" v="10117" actId="21"/>
          <ac:picMkLst>
            <pc:docMk/>
            <pc:sldMk cId="1873440404" sldId="290"/>
            <ac:picMk id="21" creationId="{9B239D78-F438-4A02-8491-0D2F03AC68E1}"/>
          </ac:picMkLst>
        </pc:picChg>
        <pc:picChg chg="del">
          <ac:chgData name="Courtney Templeton" userId="68b81d3a323ac227" providerId="LiveId" clId="{D78DFC09-5196-42D8-8B67-EDFBACBC3EF3}" dt="2021-11-16T18:16:08.106" v="10056" actId="478"/>
          <ac:picMkLst>
            <pc:docMk/>
            <pc:sldMk cId="1873440404" sldId="290"/>
            <ac:picMk id="22" creationId="{943CAD3A-716B-4346-AA9B-49524EF53C25}"/>
          </ac:picMkLst>
        </pc:picChg>
        <pc:picChg chg="del">
          <ac:chgData name="Courtney Templeton" userId="68b81d3a323ac227" providerId="LiveId" clId="{D78DFC09-5196-42D8-8B67-EDFBACBC3EF3}" dt="2021-11-16T18:16:12.782" v="10060" actId="478"/>
          <ac:picMkLst>
            <pc:docMk/>
            <pc:sldMk cId="1873440404" sldId="290"/>
            <ac:picMk id="24" creationId="{6A9594B8-8ED4-43FA-BE7E-734FF34024CD}"/>
          </ac:picMkLst>
        </pc:picChg>
      </pc:sldChg>
      <pc:sldMasterChg chg="modSldLayout">
        <pc:chgData name="Courtney Templeton" userId="68b81d3a323ac227" providerId="LiveId" clId="{D78DFC09-5196-42D8-8B67-EDFBACBC3EF3}" dt="2021-11-13T04:33:28.177" v="2229"/>
        <pc:sldMasterMkLst>
          <pc:docMk/>
          <pc:sldMasterMk cId="1622654784" sldId="2147483663"/>
        </pc:sldMasterMkLst>
        <pc:sldLayoutChg chg="delSp">
          <pc:chgData name="Courtney Templeton" userId="68b81d3a323ac227" providerId="LiveId" clId="{D78DFC09-5196-42D8-8B67-EDFBACBC3EF3}" dt="2021-11-13T04:33:28.177" v="2229"/>
          <pc:sldLayoutMkLst>
            <pc:docMk/>
            <pc:sldMasterMk cId="1622654784" sldId="2147483663"/>
            <pc:sldLayoutMk cId="2537485934" sldId="2147483678"/>
          </pc:sldLayoutMkLst>
          <pc:cxnChg chg="del">
            <ac:chgData name="Courtney Templeton" userId="68b81d3a323ac227" providerId="LiveId" clId="{D78DFC09-5196-42D8-8B67-EDFBACBC3EF3}" dt="2021-11-13T04:33:28.177" v="2229"/>
            <ac:cxnSpMkLst>
              <pc:docMk/>
              <pc:sldMasterMk cId="1622654784" sldId="2147483663"/>
              <pc:sldLayoutMk cId="2537485934" sldId="2147483678"/>
              <ac:cxnSpMk id="53" creationId="{00000000-0000-0000-0000-000000000000}"/>
            </ac:cxnSpMkLst>
          </pc:cxnChg>
          <pc:cxnChg chg="del">
            <ac:chgData name="Courtney Templeton" userId="68b81d3a323ac227" providerId="LiveId" clId="{D78DFC09-5196-42D8-8B67-EDFBACBC3EF3}" dt="2021-11-13T04:33:28.177" v="2229"/>
            <ac:cxnSpMkLst>
              <pc:docMk/>
              <pc:sldMasterMk cId="1622654784" sldId="2147483663"/>
              <pc:sldLayoutMk cId="2537485934" sldId="2147483678"/>
              <ac:cxnSpMk id="55" creationId="{00000000-0000-0000-0000-000000000000}"/>
            </ac:cxnSpMkLst>
          </pc:cxnChg>
        </pc:sldLayoutChg>
        <pc:sldLayoutChg chg="delSp">
          <pc:chgData name="Courtney Templeton" userId="68b81d3a323ac227" providerId="LiveId" clId="{D78DFC09-5196-42D8-8B67-EDFBACBC3EF3}" dt="2021-11-13T04:33:28.177" v="2229"/>
          <pc:sldLayoutMkLst>
            <pc:docMk/>
            <pc:sldMasterMk cId="1622654784" sldId="2147483663"/>
            <pc:sldLayoutMk cId="4285856568" sldId="2147483680"/>
          </pc:sldLayoutMkLst>
          <pc:picChg chg="del">
            <ac:chgData name="Courtney Templeton" userId="68b81d3a323ac227" providerId="LiveId" clId="{D78DFC09-5196-42D8-8B67-EDFBACBC3EF3}" dt="2021-11-13T04:33:28.177" v="2229"/>
            <ac:picMkLst>
              <pc:docMk/>
              <pc:sldMasterMk cId="1622654784" sldId="2147483663"/>
              <pc:sldLayoutMk cId="4285856568" sldId="2147483680"/>
              <ac:picMk id="59" creationId="{00000000-0000-0000-0000-000000000000}"/>
            </ac:picMkLst>
          </pc:picChg>
        </pc:sldLayoutChg>
        <pc:sldLayoutChg chg="delSp">
          <pc:chgData name="Courtney Templeton" userId="68b81d3a323ac227" providerId="LiveId" clId="{D78DFC09-5196-42D8-8B67-EDFBACBC3EF3}" dt="2021-11-13T04:33:28.177" v="2229"/>
          <pc:sldLayoutMkLst>
            <pc:docMk/>
            <pc:sldMasterMk cId="1622654784" sldId="2147483663"/>
            <pc:sldLayoutMk cId="2849832191" sldId="2147483681"/>
          </pc:sldLayoutMkLst>
          <pc:spChg chg="del">
            <ac:chgData name="Courtney Templeton" userId="68b81d3a323ac227" providerId="LiveId" clId="{D78DFC09-5196-42D8-8B67-EDFBACBC3EF3}" dt="2021-11-13T04:33:28.177" v="2229"/>
            <ac:spMkLst>
              <pc:docMk/>
              <pc:sldMasterMk cId="1622654784" sldId="2147483663"/>
              <pc:sldLayoutMk cId="2849832191" sldId="2147483681"/>
              <ac:spMk id="72" creationId="{00000000-0000-0000-0000-000000000000}"/>
            </ac:spMkLst>
          </pc:spChg>
          <pc:spChg chg="del">
            <ac:chgData name="Courtney Templeton" userId="68b81d3a323ac227" providerId="LiveId" clId="{D78DFC09-5196-42D8-8B67-EDFBACBC3EF3}" dt="2021-11-13T04:33:28.177" v="2229"/>
            <ac:spMkLst>
              <pc:docMk/>
              <pc:sldMasterMk cId="1622654784" sldId="2147483663"/>
              <pc:sldLayoutMk cId="2849832191" sldId="2147483681"/>
              <ac:spMk id="73" creationId="{00000000-0000-0000-0000-000000000000}"/>
            </ac:spMkLst>
          </pc:spChg>
          <pc:spChg chg="del">
            <ac:chgData name="Courtney Templeton" userId="68b81d3a323ac227" providerId="LiveId" clId="{D78DFC09-5196-42D8-8B67-EDFBACBC3EF3}" dt="2021-11-13T04:33:28.177" v="2229"/>
            <ac:spMkLst>
              <pc:docMk/>
              <pc:sldMasterMk cId="1622654784" sldId="2147483663"/>
              <pc:sldLayoutMk cId="2849832191" sldId="2147483681"/>
              <ac:spMk id="74" creationId="{00000000-0000-0000-0000-000000000000}"/>
            </ac:spMkLst>
          </pc:spChg>
          <pc:spChg chg="del">
            <ac:chgData name="Courtney Templeton" userId="68b81d3a323ac227" providerId="LiveId" clId="{D78DFC09-5196-42D8-8B67-EDFBACBC3EF3}" dt="2021-11-13T04:33:28.177" v="2229"/>
            <ac:spMkLst>
              <pc:docMk/>
              <pc:sldMasterMk cId="1622654784" sldId="2147483663"/>
              <pc:sldLayoutMk cId="2849832191" sldId="2147483681"/>
              <ac:spMk id="75" creationId="{00000000-0000-0000-0000-000000000000}"/>
            </ac:spMkLst>
          </pc:spChg>
          <pc:picChg chg="del">
            <ac:chgData name="Courtney Templeton" userId="68b81d3a323ac227" providerId="LiveId" clId="{D78DFC09-5196-42D8-8B67-EDFBACBC3EF3}" dt="2021-11-13T04:33:28.177" v="2229"/>
            <ac:picMkLst>
              <pc:docMk/>
              <pc:sldMasterMk cId="1622654784" sldId="2147483663"/>
              <pc:sldLayoutMk cId="2849832191" sldId="2147483681"/>
              <ac:picMk id="65" creationId="{00000000-0000-0000-0000-000000000000}"/>
            </ac:picMkLst>
          </pc:picChg>
          <pc:cxnChg chg="del">
            <ac:chgData name="Courtney Templeton" userId="68b81d3a323ac227" providerId="LiveId" clId="{D78DFC09-5196-42D8-8B67-EDFBACBC3EF3}" dt="2021-11-13T04:33:28.177" v="2229"/>
            <ac:cxnSpMkLst>
              <pc:docMk/>
              <pc:sldMasterMk cId="1622654784" sldId="2147483663"/>
              <pc:sldLayoutMk cId="2849832191" sldId="2147483681"/>
              <ac:cxnSpMk id="67" creationId="{00000000-0000-0000-0000-000000000000}"/>
            </ac:cxnSpMkLst>
          </pc:cxnChg>
          <pc:cxnChg chg="del">
            <ac:chgData name="Courtney Templeton" userId="68b81d3a323ac227" providerId="LiveId" clId="{D78DFC09-5196-42D8-8B67-EDFBACBC3EF3}" dt="2021-11-13T04:33:28.177" v="2229"/>
            <ac:cxnSpMkLst>
              <pc:docMk/>
              <pc:sldMasterMk cId="1622654784" sldId="2147483663"/>
              <pc:sldLayoutMk cId="2849832191" sldId="2147483681"/>
              <ac:cxnSpMk id="69" creationId="{00000000-0000-0000-0000-000000000000}"/>
            </ac:cxnSpMkLst>
          </pc:cxn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00f004e23f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100f004e23f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00f004e23f_0_5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100f004e23f_0_52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00f004e23f_0_62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100f004e23f_0_62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100f004e23f_0_72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100f004e23f_0_72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00f004e23f_0_82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100f004e23f_0_82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00f004e23f_0_9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100f004e23f_0_92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100f004e23f_0_103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100f004e23f_0_103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100f004e23f_0_113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100f004e23f_0_113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Note: </a:t>
            </a:r>
            <a:r>
              <a:rPr lang="en" sz="1150">
                <a:solidFill>
                  <a:srgbClr val="1D1C1D"/>
                </a:solidFill>
                <a:highlight>
                  <a:srgbClr val="FFFFFF"/>
                </a:highlight>
              </a:rPr>
              <a:t>The image on the right hand side is an example of hydra failing to access the contents of the </a:t>
            </a:r>
            <a:r>
              <a:rPr lang="en" sz="900">
                <a:solidFill>
                  <a:srgbClr val="E01E5A"/>
                </a:solidFill>
                <a:latin typeface="Courier New"/>
                <a:ea typeface="Courier New"/>
                <a:cs typeface="Courier New"/>
                <a:sym typeface="Courier New"/>
              </a:rPr>
              <a:t>secret_folder</a:t>
            </a:r>
            <a:r>
              <a:rPr lang="en" sz="1150">
                <a:solidFill>
                  <a:srgbClr val="1D1C1D"/>
                </a:solidFill>
                <a:highlight>
                  <a:srgbClr val="FFFFFF"/>
                </a:highlight>
              </a:rPr>
              <a:t>  directory.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100f004e23f_0_123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100f004e23f_0_123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00f004e23f_0_133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100f004e23f_0_133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100f004e23f_0_10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100f004e23f_0_10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100f004e23f_0_133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100f004e23f_0_133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100f004e23f_0_133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100f004e23f_0_133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100f004e23f_0_13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100f004e23f_0_13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100f004e23f_0_133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100f004e23f_0_133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100f004e23f_0_144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100f004e23f_0_144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00f004e23f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100f004e23f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fa70ddf23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fa70ddf23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100f004e23f_0_2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100f004e23f_0_2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00f004e23f_0_3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100f004e23f_0_3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00f004e23f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00f004e23f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fa70ddf23e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fa70ddf23e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fa70ddf23e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fa70ddf23e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38928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"/>
            <a:ext cx="9144002" cy="5143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1" y="0"/>
            <a:ext cx="1728788" cy="51435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75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07319" y="841772"/>
            <a:ext cx="6593681" cy="179070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07319" y="2701528"/>
            <a:ext cx="6593681" cy="1241822"/>
          </a:xfrm>
        </p:spPr>
        <p:txBody>
          <a:bodyPr>
            <a:normAutofit/>
          </a:bodyPr>
          <a:lstStyle>
            <a:lvl1pPr marL="0" indent="0" algn="l">
              <a:buNone/>
              <a:defRPr sz="1500" cap="all" baseline="0">
                <a:solidFill>
                  <a:schemeClr val="accent2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08133" y="4057651"/>
            <a:ext cx="2057400" cy="273844"/>
          </a:xfrm>
        </p:spPr>
        <p:txBody>
          <a:bodyPr/>
          <a:lstStyle/>
          <a:p>
            <a:fld id="{08B9EBBA-996F-894A-B54A-D6246ED52CEA}" type="datetimeFigureOut">
              <a:rPr lang="en-US" smtClean="0"/>
              <a:pPr/>
              <a:t>11/12/2021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07318" y="4057651"/>
            <a:ext cx="3843665" cy="27384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422684" y="4057650"/>
            <a:ext cx="578317" cy="273844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9461065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8" y="3228499"/>
            <a:ext cx="7434266" cy="614516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56058" y="454819"/>
            <a:ext cx="7434266" cy="2474834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4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24" y="3843015"/>
            <a:ext cx="7433144" cy="51185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11/12/2021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596369181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93" y="457200"/>
            <a:ext cx="7429466" cy="2571750"/>
          </a:xfrm>
        </p:spPr>
        <p:txBody>
          <a:bodyPr anchor="ctr">
            <a:normAutofit/>
          </a:bodyPr>
          <a:lstStyle>
            <a:lvl1pPr>
              <a:defRPr sz="27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58" y="3314700"/>
            <a:ext cx="7428344" cy="1028699"/>
          </a:xfrm>
        </p:spPr>
        <p:txBody>
          <a:bodyPr anchor="ctr">
            <a:normAutofit/>
          </a:bodyPr>
          <a:lstStyle>
            <a:lvl1pPr marL="0" indent="0">
              <a:buNone/>
              <a:defRPr sz="135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11/12/2021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15093135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59" y="457200"/>
            <a:ext cx="6977064" cy="2061322"/>
          </a:xfrm>
        </p:spPr>
        <p:txBody>
          <a:bodyPr anchor="ctr">
            <a:normAutofit/>
          </a:bodyPr>
          <a:lstStyle>
            <a:lvl1pPr>
              <a:defRPr sz="27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290484" y="2524168"/>
            <a:ext cx="6564224" cy="411726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58" y="3232439"/>
            <a:ext cx="7429502" cy="1117122"/>
          </a:xfrm>
        </p:spPr>
        <p:txBody>
          <a:bodyPr anchor="ctr">
            <a:normAutofit/>
          </a:bodyPr>
          <a:lstStyle>
            <a:lvl1pPr marL="0" indent="0">
              <a:buNone/>
              <a:defRPr sz="135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11/12/2021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sp>
        <p:nvSpPr>
          <p:cNvPr id="60" name="TextBox 59"/>
          <p:cNvSpPr txBox="1"/>
          <p:nvPr/>
        </p:nvSpPr>
        <p:spPr>
          <a:xfrm>
            <a:off x="677634" y="549295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7903028" y="2073729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50985999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8" y="1600531"/>
            <a:ext cx="7429501" cy="1883876"/>
          </a:xfrm>
        </p:spPr>
        <p:txBody>
          <a:bodyPr anchor="b">
            <a:normAutofit/>
          </a:bodyPr>
          <a:lstStyle>
            <a:lvl1pPr>
              <a:defRPr sz="27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23" y="3493241"/>
            <a:ext cx="7428379" cy="855483"/>
          </a:xfrm>
        </p:spPr>
        <p:txBody>
          <a:bodyPr anchor="t">
            <a:normAutofit/>
          </a:bodyPr>
          <a:lstStyle>
            <a:lvl1pPr marL="0" indent="0">
              <a:buNone/>
              <a:defRPr sz="135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11/12/2021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674429398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56060" y="457200"/>
            <a:ext cx="7429499" cy="14287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856058" y="2005847"/>
            <a:ext cx="2397674" cy="51435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1800" b="0" cap="all" baseline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845939" y="2520197"/>
            <a:ext cx="2406551" cy="1823202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86075" y="2008226"/>
            <a:ext cx="2388289" cy="51435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1800" b="0" cap="all" baseline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378160" y="2522576"/>
            <a:ext cx="2396873" cy="1823202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889332" y="2005847"/>
            <a:ext cx="2396226" cy="51435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1800" b="0" cap="all" baseline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889332" y="2520197"/>
            <a:ext cx="2396226" cy="1823202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11/12/2021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480941920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56059" y="457200"/>
            <a:ext cx="7429499" cy="14287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856060" y="3303447"/>
            <a:ext cx="2396430" cy="432197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1500" b="0" cap="all" baseline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856060" y="2000249"/>
            <a:ext cx="2396430" cy="1143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15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856060" y="3735644"/>
            <a:ext cx="2396430" cy="613382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66790" y="3303447"/>
            <a:ext cx="2400300" cy="432197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1500" b="0" cap="all" baseline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366790" y="2000249"/>
            <a:ext cx="2399205" cy="1143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15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365695" y="3735643"/>
            <a:ext cx="2400300" cy="607757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889426" y="3303446"/>
            <a:ext cx="2393056" cy="432197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1500" b="0" cap="all" baseline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889332" y="2000249"/>
            <a:ext cx="2396227" cy="1143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15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889332" y="3735641"/>
            <a:ext cx="2396226" cy="607759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11/12/2021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546981325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11/12/2021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20824528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1" y="457200"/>
            <a:ext cx="1503758" cy="38862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56057" y="457200"/>
            <a:ext cx="5811443" cy="38862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11/12/2021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13127834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. Text Only">
  <p:cSld name="7. Text Only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rmAutofit fontScale="25000" lnSpcReduction="20000"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35817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2635958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296360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11/12/2021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65809535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"/>
            <a:ext cx="9144002" cy="5143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1" y="0"/>
            <a:ext cx="1728788" cy="51435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07319" y="841772"/>
            <a:ext cx="6593681" cy="179070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07319" y="2701528"/>
            <a:ext cx="6593681" cy="1241822"/>
          </a:xfrm>
        </p:spPr>
        <p:txBody>
          <a:bodyPr>
            <a:normAutofit/>
          </a:bodyPr>
          <a:lstStyle>
            <a:lvl1pPr marL="0" indent="0" algn="l">
              <a:buNone/>
              <a:defRPr sz="1500" cap="all" baseline="0">
                <a:solidFill>
                  <a:schemeClr val="tx2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08133" y="4057651"/>
            <a:ext cx="2057400" cy="273844"/>
          </a:xfrm>
        </p:spPr>
        <p:txBody>
          <a:bodyPr/>
          <a:lstStyle/>
          <a:p>
            <a:fld id="{08B9EBBA-996F-894A-B54A-D6246ED52CEA}" type="datetimeFigureOut">
              <a:rPr lang="en-US" smtClean="0"/>
              <a:pPr/>
              <a:t>11/12/2021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07318" y="4057651"/>
            <a:ext cx="3843665" cy="27384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422684" y="4057650"/>
            <a:ext cx="578317" cy="273844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816472668"/>
      </p:ext>
    </p:extLst>
  </p:cSld>
  <p:clrMapOvr>
    <a:masterClrMapping/>
  </p:clrMapOvr>
  <p:hf sldNum="0"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11/12/2021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254077475"/>
      </p:ext>
    </p:extLst>
  </p:cSld>
  <p:clrMapOvr>
    <a:masterClrMapping/>
  </p:clrMapOvr>
  <p:hf sldNum="0"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8" y="1064420"/>
            <a:ext cx="7429500" cy="2139553"/>
          </a:xfrm>
        </p:spPr>
        <p:txBody>
          <a:bodyPr anchor="b">
            <a:normAutofit/>
          </a:bodyPr>
          <a:lstStyle>
            <a:lvl1pPr>
              <a:defRPr sz="27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6058" y="3318272"/>
            <a:ext cx="7429500" cy="1031082"/>
          </a:xfrm>
        </p:spPr>
        <p:txBody>
          <a:bodyPr>
            <a:normAutofit/>
          </a:bodyPr>
          <a:lstStyle>
            <a:lvl1pPr marL="0" indent="0">
              <a:buNone/>
              <a:defRPr sz="135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smtClean="0"/>
              <a:pPr/>
              <a:t>11/12/2021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16303927"/>
      </p:ext>
    </p:extLst>
  </p:cSld>
  <p:clrMapOvr>
    <a:masterClrMapping/>
  </p:clrMapOvr>
  <p:hf sldNum="0"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56058" y="1687114"/>
            <a:ext cx="3658792" cy="26562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1" y="1687114"/>
            <a:ext cx="3656408" cy="26562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11/12/2021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60806099"/>
      </p:ext>
    </p:extLst>
  </p:cSld>
  <p:clrMapOvr>
    <a:masterClrMapping/>
  </p:clrMapOvr>
  <p:hf sldNum="0"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8" y="464345"/>
            <a:ext cx="7429500" cy="110847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515" y="1687115"/>
            <a:ext cx="3487337" cy="617934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1800" b="0" cap="all" baseline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56058" y="2305048"/>
            <a:ext cx="3658793" cy="20383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00606" y="1687114"/>
            <a:ext cx="3484952" cy="617934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1800" b="0" cap="all" baseline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305048"/>
            <a:ext cx="3656408" cy="20383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11/12/2021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445136859"/>
      </p:ext>
    </p:extLst>
  </p:cSld>
  <p:clrMapOvr>
    <a:masterClrMapping/>
  </p:clrMapOvr>
  <p:hf sldNum="0"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smtClean="0"/>
              <a:pPr/>
              <a:t>11/12/2021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873751331"/>
      </p:ext>
    </p:extLst>
  </p:cSld>
  <p:clrMapOvr>
    <a:masterClrMapping/>
  </p:clrMapOvr>
  <p:hf sldNum="0"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smtClean="0"/>
              <a:pPr/>
              <a:t>11/12/2021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4474602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0029" y="457201"/>
            <a:ext cx="2892028" cy="1229913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150" y="444499"/>
            <a:ext cx="4418407" cy="3898901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0029" y="1687114"/>
            <a:ext cx="2892028" cy="2656286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11/12/2021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884995430"/>
      </p:ext>
    </p:extLst>
  </p:cSld>
  <p:clrMapOvr>
    <a:masterClrMapping/>
  </p:clrMapOvr>
  <p:hf sldNum="0"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60" y="457200"/>
            <a:ext cx="4450881" cy="1229915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5541" y="457201"/>
            <a:ext cx="2750018" cy="38861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58" y="1687114"/>
            <a:ext cx="4450883" cy="2656286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11/12/2021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786048085"/>
      </p:ext>
    </p:extLst>
  </p:cSld>
  <p:clrMapOvr>
    <a:masterClrMapping/>
  </p:clrMapOvr>
  <p:hf sldNum="0"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8" y="3228499"/>
            <a:ext cx="7434266" cy="614516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56058" y="454819"/>
            <a:ext cx="7434266" cy="2474834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4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24" y="3843015"/>
            <a:ext cx="7433144" cy="51185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11/12/2021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50557004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8" y="1064420"/>
            <a:ext cx="7429500" cy="2139553"/>
          </a:xfrm>
        </p:spPr>
        <p:txBody>
          <a:bodyPr anchor="b">
            <a:normAutofit/>
          </a:bodyPr>
          <a:lstStyle>
            <a:lvl1pPr>
              <a:defRPr sz="27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6058" y="3318272"/>
            <a:ext cx="7429500" cy="1031082"/>
          </a:xfrm>
        </p:spPr>
        <p:txBody>
          <a:bodyPr>
            <a:normAutofit/>
          </a:bodyPr>
          <a:lstStyle>
            <a:lvl1pPr marL="0" indent="0">
              <a:buNone/>
              <a:defRPr sz="135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smtClean="0"/>
              <a:pPr/>
              <a:t>11/12/2021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65555545"/>
      </p:ext>
    </p:extLst>
  </p:cSld>
  <p:clrMapOvr>
    <a:masterClrMapping/>
  </p:clrMapOvr>
  <p:hf sldNum="0"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93" y="457200"/>
            <a:ext cx="7429466" cy="2571750"/>
          </a:xfrm>
        </p:spPr>
        <p:txBody>
          <a:bodyPr anchor="ctr">
            <a:normAutofit/>
          </a:bodyPr>
          <a:lstStyle>
            <a:lvl1pPr>
              <a:defRPr sz="27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58" y="3314700"/>
            <a:ext cx="7428344" cy="1028699"/>
          </a:xfrm>
        </p:spPr>
        <p:txBody>
          <a:bodyPr anchor="ctr">
            <a:normAutofit/>
          </a:bodyPr>
          <a:lstStyle>
            <a:lvl1pPr marL="0" indent="0">
              <a:buNone/>
              <a:defRPr sz="135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11/12/2021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73589803"/>
      </p:ext>
    </p:extLst>
  </p:cSld>
  <p:clrMapOvr>
    <a:masterClrMapping/>
  </p:clrMapOvr>
  <p:hf sldNum="0"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59" y="457200"/>
            <a:ext cx="6977064" cy="2061322"/>
          </a:xfrm>
        </p:spPr>
        <p:txBody>
          <a:bodyPr anchor="ctr">
            <a:normAutofit/>
          </a:bodyPr>
          <a:lstStyle>
            <a:lvl1pPr>
              <a:defRPr sz="27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290484" y="2524168"/>
            <a:ext cx="6564224" cy="411726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58" y="3232439"/>
            <a:ext cx="7429502" cy="1117122"/>
          </a:xfrm>
        </p:spPr>
        <p:txBody>
          <a:bodyPr anchor="ctr">
            <a:normAutofit/>
          </a:bodyPr>
          <a:lstStyle>
            <a:lvl1pPr marL="0" indent="0">
              <a:buNone/>
              <a:defRPr sz="135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11/12/2021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sp>
        <p:nvSpPr>
          <p:cNvPr id="60" name="TextBox 59"/>
          <p:cNvSpPr txBox="1"/>
          <p:nvPr/>
        </p:nvSpPr>
        <p:spPr>
          <a:xfrm>
            <a:off x="677634" y="549295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7903028" y="2073729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77205065"/>
      </p:ext>
    </p:extLst>
  </p:cSld>
  <p:clrMapOvr>
    <a:masterClrMapping/>
  </p:clrMapOvr>
  <p:hf sldNum="0" hdr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8" y="1600531"/>
            <a:ext cx="7429501" cy="1883876"/>
          </a:xfrm>
        </p:spPr>
        <p:txBody>
          <a:bodyPr anchor="b">
            <a:normAutofit/>
          </a:bodyPr>
          <a:lstStyle>
            <a:lvl1pPr>
              <a:defRPr sz="27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23" y="3493241"/>
            <a:ext cx="7428379" cy="855483"/>
          </a:xfrm>
        </p:spPr>
        <p:txBody>
          <a:bodyPr anchor="t">
            <a:normAutofit/>
          </a:bodyPr>
          <a:lstStyle>
            <a:lvl1pPr marL="0" indent="0">
              <a:buNone/>
              <a:defRPr sz="135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11/12/2021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436323962"/>
      </p:ext>
    </p:extLst>
  </p:cSld>
  <p:clrMapOvr>
    <a:masterClrMapping/>
  </p:clrMapOvr>
  <p:hf sldNum="0"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56060" y="457200"/>
            <a:ext cx="7429499" cy="14287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856058" y="2005847"/>
            <a:ext cx="2397674" cy="51435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1800" b="0" cap="all" baseline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845939" y="2520197"/>
            <a:ext cx="2406551" cy="1823202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86075" y="2008226"/>
            <a:ext cx="2388289" cy="51435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1800" b="0" cap="all" baseline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378160" y="2522576"/>
            <a:ext cx="2396873" cy="1823202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889332" y="2005847"/>
            <a:ext cx="2396226" cy="51435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1800" b="0" cap="all" baseline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889332" y="2520197"/>
            <a:ext cx="2396226" cy="1823202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11/12/2021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619069080"/>
      </p:ext>
    </p:extLst>
  </p:cSld>
  <p:clrMapOvr>
    <a:masterClrMapping/>
  </p:clrMapOvr>
  <p:hf sldNum="0" hdr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56059" y="457200"/>
            <a:ext cx="7429499" cy="14287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856060" y="3303447"/>
            <a:ext cx="2396430" cy="432197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1500" b="0" cap="all" baseline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856060" y="2000249"/>
            <a:ext cx="2396430" cy="1143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15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856060" y="3735644"/>
            <a:ext cx="2396430" cy="613382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66790" y="3303447"/>
            <a:ext cx="2400300" cy="432197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1500" b="0" cap="all" baseline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366790" y="2000249"/>
            <a:ext cx="2399205" cy="1143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15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365695" y="3735643"/>
            <a:ext cx="2400300" cy="607757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889426" y="3303446"/>
            <a:ext cx="2393056" cy="432197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1500" b="0" cap="all" baseline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889332" y="2000249"/>
            <a:ext cx="2396227" cy="1143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15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889332" y="3735641"/>
            <a:ext cx="2396226" cy="607759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11/12/2021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27036535"/>
      </p:ext>
    </p:extLst>
  </p:cSld>
  <p:clrMapOvr>
    <a:masterClrMapping/>
  </p:clrMapOvr>
  <p:hf sldNum="0" hdr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11/12/2021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795150408"/>
      </p:ext>
    </p:extLst>
  </p:cSld>
  <p:clrMapOvr>
    <a:masterClrMapping/>
  </p:clrMapOvr>
  <p:hf sldNum="0" hdr="0" ft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1" y="457200"/>
            <a:ext cx="1503758" cy="38862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56057" y="457200"/>
            <a:ext cx="5811443" cy="38862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11/12/2021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401575153"/>
      </p:ext>
    </p:extLst>
  </p:cSld>
  <p:clrMapOvr>
    <a:masterClrMapping/>
  </p:clrMapOvr>
  <p:hf sldNum="0" hdr="0" ft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. Text Only">
  <p:cSld name="7. Text Only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rmAutofit fontScale="25000" lnSpcReduction="20000"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35817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0185495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5614386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 Subsection Slide">
  <p:cSld name="5. Subsection Slide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2" name="Google Shape;62;p14"/>
          <p:cNvSpPr txBox="1">
            <a:spLocks noGrp="1"/>
          </p:cNvSpPr>
          <p:nvPr>
            <p:ph type="sldNum" idx="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rmAutofit fontScale="25000" lnSpcReduction="20000"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3" name="Google Shape;63;p1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075772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56058" y="1687114"/>
            <a:ext cx="3658792" cy="26562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1" y="1687114"/>
            <a:ext cx="3656408" cy="26562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11/12/2021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282789969"/>
      </p:ext>
    </p:extLst>
  </p:cSld>
  <p:clrMapOvr>
    <a:masterClrMapping/>
  </p:clrMapOvr>
  <p:hf sldNum="0" hdr="0" ft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. Numbered 1–2 (Blue)">
  <p:cSld name="25. Numbered 1–2 (Blue)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rmAutofit fontScale="25000" lnSpcReduction="20000"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0" name="Google Shape;70;p15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5"/>
          <p:cNvSpPr txBox="1">
            <a:spLocks noGrp="1"/>
          </p:cNvSpPr>
          <p:nvPr>
            <p:ph type="subTitle" idx="2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5"/>
          <p:cNvSpPr txBox="1">
            <a:spLocks noGrp="1"/>
          </p:cNvSpPr>
          <p:nvPr>
            <p:ph type="subTitle" idx="3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0125207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"/>
            <a:ext cx="9144002" cy="5143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1" y="0"/>
            <a:ext cx="1728788" cy="51435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07319" y="841772"/>
            <a:ext cx="6593681" cy="179070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07319" y="2701528"/>
            <a:ext cx="6593681" cy="1241822"/>
          </a:xfrm>
        </p:spPr>
        <p:txBody>
          <a:bodyPr>
            <a:normAutofit/>
          </a:bodyPr>
          <a:lstStyle>
            <a:lvl1pPr marL="0" indent="0" algn="l">
              <a:buNone/>
              <a:defRPr sz="1500" cap="all" baseline="0">
                <a:solidFill>
                  <a:schemeClr val="tx2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08133" y="4057651"/>
            <a:ext cx="2057400" cy="273844"/>
          </a:xfrm>
        </p:spPr>
        <p:txBody>
          <a:bodyPr/>
          <a:lstStyle/>
          <a:p>
            <a:fld id="{08B9EBBA-996F-894A-B54A-D6246ED52CEA}" type="datetimeFigureOut">
              <a:rPr lang="en-US" smtClean="0"/>
              <a:pPr/>
              <a:t>11/12/2021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07318" y="4057651"/>
            <a:ext cx="3843665" cy="27384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422684" y="4057650"/>
            <a:ext cx="578317" cy="273844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197804971"/>
      </p:ext>
    </p:extLst>
  </p:cSld>
  <p:clrMapOvr>
    <a:masterClrMapping/>
  </p:clrMapOvr>
  <p:hf sldNum="0" hdr="0" ft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11/12/2021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12077553"/>
      </p:ext>
    </p:extLst>
  </p:cSld>
  <p:clrMapOvr>
    <a:masterClrMapping/>
  </p:clrMapOvr>
  <p:hf sldNum="0" hdr="0" ftr="0" dt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8" y="1064420"/>
            <a:ext cx="7429500" cy="2139553"/>
          </a:xfrm>
        </p:spPr>
        <p:txBody>
          <a:bodyPr anchor="b">
            <a:normAutofit/>
          </a:bodyPr>
          <a:lstStyle>
            <a:lvl1pPr>
              <a:defRPr sz="27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6058" y="3318272"/>
            <a:ext cx="7429500" cy="1031082"/>
          </a:xfrm>
        </p:spPr>
        <p:txBody>
          <a:bodyPr>
            <a:normAutofit/>
          </a:bodyPr>
          <a:lstStyle>
            <a:lvl1pPr marL="0" indent="0">
              <a:buNone/>
              <a:defRPr sz="135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smtClean="0"/>
              <a:pPr/>
              <a:t>11/12/2021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814063048"/>
      </p:ext>
    </p:extLst>
  </p:cSld>
  <p:clrMapOvr>
    <a:masterClrMapping/>
  </p:clrMapOvr>
  <p:hf sldNum="0" hdr="0" ftr="0" dt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56058" y="1687114"/>
            <a:ext cx="3658792" cy="26562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1" y="1687114"/>
            <a:ext cx="3656408" cy="26562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11/12/2021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44062971"/>
      </p:ext>
    </p:extLst>
  </p:cSld>
  <p:clrMapOvr>
    <a:masterClrMapping/>
  </p:clrMapOvr>
  <p:hf sldNum="0" hdr="0" ftr="0" dt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8" y="464345"/>
            <a:ext cx="7429500" cy="110847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515" y="1687115"/>
            <a:ext cx="3487337" cy="617934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1800" b="0" cap="all" baseline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56058" y="2305048"/>
            <a:ext cx="3658793" cy="20383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00606" y="1687114"/>
            <a:ext cx="3484952" cy="617934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1800" b="0" cap="all" baseline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305048"/>
            <a:ext cx="3656408" cy="20383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11/12/2021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85518295"/>
      </p:ext>
    </p:extLst>
  </p:cSld>
  <p:clrMapOvr>
    <a:masterClrMapping/>
  </p:clrMapOvr>
  <p:hf sldNum="0" hdr="0" ftr="0" dt="0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smtClean="0"/>
              <a:pPr/>
              <a:t>11/12/2021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419753139"/>
      </p:ext>
    </p:extLst>
  </p:cSld>
  <p:clrMapOvr>
    <a:masterClrMapping/>
  </p:clrMapOvr>
  <p:hf sldNum="0" hdr="0" ftr="0" dt="0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smtClean="0"/>
              <a:pPr/>
              <a:t>11/12/2021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31496827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0029" y="457201"/>
            <a:ext cx="2892028" cy="1229913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150" y="444499"/>
            <a:ext cx="4418407" cy="3898901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0029" y="1687114"/>
            <a:ext cx="2892028" cy="2656286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11/12/2021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319781703"/>
      </p:ext>
    </p:extLst>
  </p:cSld>
  <p:clrMapOvr>
    <a:masterClrMapping/>
  </p:clrMapOvr>
  <p:hf sldNum="0" hdr="0" ftr="0" dt="0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60" y="457200"/>
            <a:ext cx="4450881" cy="1229915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5541" y="457201"/>
            <a:ext cx="2750018" cy="38861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58" y="1687114"/>
            <a:ext cx="4450883" cy="2656286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11/12/2021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92444986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8" y="464345"/>
            <a:ext cx="7429500" cy="110847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515" y="1687115"/>
            <a:ext cx="3487337" cy="617934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1800" b="0" cap="all" baseline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56058" y="2305048"/>
            <a:ext cx="3658793" cy="20383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00606" y="1687114"/>
            <a:ext cx="3484952" cy="617934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1800" b="0" cap="all" baseline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305048"/>
            <a:ext cx="3656408" cy="20383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11/12/2021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788744108"/>
      </p:ext>
    </p:extLst>
  </p:cSld>
  <p:clrMapOvr>
    <a:masterClrMapping/>
  </p:clrMapOvr>
  <p:hf sldNum="0" hdr="0" ftr="0" dt="0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8" y="3228499"/>
            <a:ext cx="7434266" cy="614516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56058" y="454819"/>
            <a:ext cx="7434266" cy="2474834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4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24" y="3843015"/>
            <a:ext cx="7433144" cy="51185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11/12/2021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301576073"/>
      </p:ext>
    </p:extLst>
  </p:cSld>
  <p:clrMapOvr>
    <a:masterClrMapping/>
  </p:clrMapOvr>
  <p:hf sldNum="0" hdr="0" ftr="0" dt="0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93" y="457200"/>
            <a:ext cx="7429466" cy="2571750"/>
          </a:xfrm>
        </p:spPr>
        <p:txBody>
          <a:bodyPr anchor="ctr">
            <a:normAutofit/>
          </a:bodyPr>
          <a:lstStyle>
            <a:lvl1pPr>
              <a:defRPr sz="27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58" y="3314700"/>
            <a:ext cx="7428344" cy="1028699"/>
          </a:xfrm>
        </p:spPr>
        <p:txBody>
          <a:bodyPr anchor="ctr">
            <a:normAutofit/>
          </a:bodyPr>
          <a:lstStyle>
            <a:lvl1pPr marL="0" indent="0">
              <a:buNone/>
              <a:defRPr sz="135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11/12/2021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148613634"/>
      </p:ext>
    </p:extLst>
  </p:cSld>
  <p:clrMapOvr>
    <a:masterClrMapping/>
  </p:clrMapOvr>
  <p:hf sldNum="0" hdr="0" ftr="0" dt="0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59" y="457200"/>
            <a:ext cx="6977064" cy="2061322"/>
          </a:xfrm>
        </p:spPr>
        <p:txBody>
          <a:bodyPr anchor="ctr">
            <a:normAutofit/>
          </a:bodyPr>
          <a:lstStyle>
            <a:lvl1pPr>
              <a:defRPr sz="27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290484" y="2524168"/>
            <a:ext cx="6564224" cy="411726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58" y="3232439"/>
            <a:ext cx="7429502" cy="1117122"/>
          </a:xfrm>
        </p:spPr>
        <p:txBody>
          <a:bodyPr anchor="ctr">
            <a:normAutofit/>
          </a:bodyPr>
          <a:lstStyle>
            <a:lvl1pPr marL="0" indent="0">
              <a:buNone/>
              <a:defRPr sz="135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11/12/2021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sp>
        <p:nvSpPr>
          <p:cNvPr id="60" name="TextBox 59"/>
          <p:cNvSpPr txBox="1"/>
          <p:nvPr/>
        </p:nvSpPr>
        <p:spPr>
          <a:xfrm>
            <a:off x="677634" y="549295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7903028" y="2073729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65086886"/>
      </p:ext>
    </p:extLst>
  </p:cSld>
  <p:clrMapOvr>
    <a:masterClrMapping/>
  </p:clrMapOvr>
  <p:hf sldNum="0" hdr="0" ftr="0" dt="0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8" y="1600531"/>
            <a:ext cx="7429501" cy="1883876"/>
          </a:xfrm>
        </p:spPr>
        <p:txBody>
          <a:bodyPr anchor="b">
            <a:normAutofit/>
          </a:bodyPr>
          <a:lstStyle>
            <a:lvl1pPr>
              <a:defRPr sz="27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23" y="3493241"/>
            <a:ext cx="7428379" cy="855483"/>
          </a:xfrm>
        </p:spPr>
        <p:txBody>
          <a:bodyPr anchor="t">
            <a:normAutofit/>
          </a:bodyPr>
          <a:lstStyle>
            <a:lvl1pPr marL="0" indent="0">
              <a:buNone/>
              <a:defRPr sz="135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11/12/2021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411075369"/>
      </p:ext>
    </p:extLst>
  </p:cSld>
  <p:clrMapOvr>
    <a:masterClrMapping/>
  </p:clrMapOvr>
  <p:hf sldNum="0" hdr="0" ftr="0" dt="0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56060" y="457200"/>
            <a:ext cx="7429499" cy="14287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856058" y="2005847"/>
            <a:ext cx="2397674" cy="51435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1800" b="0" cap="all" baseline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845939" y="2520197"/>
            <a:ext cx="2406551" cy="1823202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86075" y="2008226"/>
            <a:ext cx="2388289" cy="51435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1800" b="0" cap="all" baseline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378160" y="2522576"/>
            <a:ext cx="2396873" cy="1823202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889332" y="2005847"/>
            <a:ext cx="2396226" cy="51435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1800" b="0" cap="all" baseline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889332" y="2520197"/>
            <a:ext cx="2396226" cy="1823202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11/12/2021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103920747"/>
      </p:ext>
    </p:extLst>
  </p:cSld>
  <p:clrMapOvr>
    <a:masterClrMapping/>
  </p:clrMapOvr>
  <p:hf sldNum="0" hdr="0" ftr="0" dt="0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56059" y="457200"/>
            <a:ext cx="7429499" cy="14287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856060" y="3303447"/>
            <a:ext cx="2396430" cy="432197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1500" b="0" cap="all" baseline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856060" y="2000249"/>
            <a:ext cx="2396430" cy="1143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15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856060" y="3735644"/>
            <a:ext cx="2396430" cy="613382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66790" y="3303447"/>
            <a:ext cx="2400300" cy="432197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1500" b="0" cap="all" baseline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366790" y="2000249"/>
            <a:ext cx="2399205" cy="1143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15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365695" y="3735643"/>
            <a:ext cx="2400300" cy="607757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889426" y="3303446"/>
            <a:ext cx="2393056" cy="432197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1500" b="0" cap="all" baseline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889332" y="2000249"/>
            <a:ext cx="2396227" cy="1143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15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889332" y="3735641"/>
            <a:ext cx="2396226" cy="607759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11/12/2021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625414919"/>
      </p:ext>
    </p:extLst>
  </p:cSld>
  <p:clrMapOvr>
    <a:masterClrMapping/>
  </p:clrMapOvr>
  <p:hf sldNum="0" hdr="0" ftr="0" dt="0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11/12/2021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95012502"/>
      </p:ext>
    </p:extLst>
  </p:cSld>
  <p:clrMapOvr>
    <a:masterClrMapping/>
  </p:clrMapOvr>
  <p:hf sldNum="0" hdr="0" ftr="0" dt="0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1" y="457200"/>
            <a:ext cx="1503758" cy="38862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56057" y="457200"/>
            <a:ext cx="5811443" cy="38862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11/12/2021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528134235"/>
      </p:ext>
    </p:extLst>
  </p:cSld>
  <p:clrMapOvr>
    <a:masterClrMapping/>
  </p:clrMapOvr>
  <p:hf sldNum="0" hdr="0" ftr="0" dt="0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. Text Only">
  <p:cSld name="7. Text Only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rmAutofit fontScale="25000" lnSpcReduction="20000"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35817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723447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smtClean="0"/>
              <a:pPr/>
              <a:t>11/12/2021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750989508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smtClean="0"/>
              <a:pPr/>
              <a:t>11/12/2021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946351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0029" y="457201"/>
            <a:ext cx="2892028" cy="1229913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150" y="444499"/>
            <a:ext cx="4418407" cy="3898901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0029" y="1687114"/>
            <a:ext cx="2892028" cy="2656286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11/12/2021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191357646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60" y="457200"/>
            <a:ext cx="4450881" cy="1229915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5541" y="457201"/>
            <a:ext cx="2750018" cy="38861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58" y="1687114"/>
            <a:ext cx="4450883" cy="2656286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11/12/2021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136055702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2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slideLayout" Target="../slideLayouts/slideLayout32.xml"/><Relationship Id="rId18" Type="http://schemas.openxmlformats.org/officeDocument/2006/relationships/slideLayout" Target="../slideLayouts/slideLayout37.xml"/><Relationship Id="rId3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40.xml"/><Relationship Id="rId7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31.xml"/><Relationship Id="rId17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1.xml"/><Relationship Id="rId16" Type="http://schemas.openxmlformats.org/officeDocument/2006/relationships/slideLayout" Target="../slideLayouts/slideLayout35.xml"/><Relationship Id="rId20" Type="http://schemas.openxmlformats.org/officeDocument/2006/relationships/slideLayout" Target="../slideLayouts/slideLayout39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34.xml"/><Relationship Id="rId23" Type="http://schemas.openxmlformats.org/officeDocument/2006/relationships/image" Target="../media/image2.png"/><Relationship Id="rId10" Type="http://schemas.openxmlformats.org/officeDocument/2006/relationships/slideLayout" Target="../slideLayouts/slideLayout29.xml"/><Relationship Id="rId19" Type="http://schemas.openxmlformats.org/officeDocument/2006/relationships/slideLayout" Target="../slideLayouts/slideLayout38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33.xml"/><Relationship Id="rId22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8.xml"/><Relationship Id="rId13" Type="http://schemas.openxmlformats.org/officeDocument/2006/relationships/slideLayout" Target="../slideLayouts/slideLayout53.xml"/><Relationship Id="rId18" Type="http://schemas.openxmlformats.org/officeDocument/2006/relationships/slideLayout" Target="../slideLayouts/slideLayout58.xml"/><Relationship Id="rId3" Type="http://schemas.openxmlformats.org/officeDocument/2006/relationships/slideLayout" Target="../slideLayouts/slideLayout43.xml"/><Relationship Id="rId7" Type="http://schemas.openxmlformats.org/officeDocument/2006/relationships/slideLayout" Target="../slideLayouts/slideLayout47.xml"/><Relationship Id="rId12" Type="http://schemas.openxmlformats.org/officeDocument/2006/relationships/slideLayout" Target="../slideLayouts/slideLayout52.xml"/><Relationship Id="rId17" Type="http://schemas.openxmlformats.org/officeDocument/2006/relationships/slideLayout" Target="../slideLayouts/slideLayout57.xml"/><Relationship Id="rId2" Type="http://schemas.openxmlformats.org/officeDocument/2006/relationships/slideLayout" Target="../slideLayouts/slideLayout42.xml"/><Relationship Id="rId16" Type="http://schemas.openxmlformats.org/officeDocument/2006/relationships/slideLayout" Target="../slideLayouts/slideLayout5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6.xml"/><Relationship Id="rId11" Type="http://schemas.openxmlformats.org/officeDocument/2006/relationships/slideLayout" Target="../slideLayouts/slideLayout51.xml"/><Relationship Id="rId5" Type="http://schemas.openxmlformats.org/officeDocument/2006/relationships/slideLayout" Target="../slideLayouts/slideLayout45.xml"/><Relationship Id="rId15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50.xml"/><Relationship Id="rId19" Type="http://schemas.openxmlformats.org/officeDocument/2006/relationships/theme" Target="../theme/theme3.xml"/><Relationship Id="rId4" Type="http://schemas.openxmlformats.org/officeDocument/2006/relationships/slideLayout" Target="../slideLayouts/slideLayout44.xml"/><Relationship Id="rId9" Type="http://schemas.openxmlformats.org/officeDocument/2006/relationships/slideLayout" Target="../slideLayouts/slideLayout49.xml"/><Relationship Id="rId14" Type="http://schemas.openxmlformats.org/officeDocument/2006/relationships/slideLayout" Target="../slideLayouts/slideLayout5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1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"/>
            <a:ext cx="9144002" cy="5143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0716" y="0"/>
            <a:ext cx="9040416" cy="51435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56060" y="463888"/>
            <a:ext cx="7429499" cy="11089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6060" y="1687115"/>
            <a:ext cx="7429499" cy="26562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592691" y="4412457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8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B482E8-6E0E-1B4F-B1FD-C69DB9E858D9}" type="datetimeFigureOut">
              <a:rPr lang="en-US" smtClean="0"/>
              <a:pPr/>
              <a:t>11/12/2021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56059" y="4412457"/>
            <a:ext cx="467948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88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07241" y="4412456"/>
            <a:ext cx="578317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8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465561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466" r:id="rId1"/>
    <p:sldLayoutId id="2147484467" r:id="rId2"/>
    <p:sldLayoutId id="2147484468" r:id="rId3"/>
    <p:sldLayoutId id="2147484469" r:id="rId4"/>
    <p:sldLayoutId id="2147484470" r:id="rId5"/>
    <p:sldLayoutId id="2147484471" r:id="rId6"/>
    <p:sldLayoutId id="2147484472" r:id="rId7"/>
    <p:sldLayoutId id="2147484473" r:id="rId8"/>
    <p:sldLayoutId id="2147484474" r:id="rId9"/>
    <p:sldLayoutId id="2147484475" r:id="rId10"/>
    <p:sldLayoutId id="2147484476" r:id="rId11"/>
    <p:sldLayoutId id="2147484477" r:id="rId12"/>
    <p:sldLayoutId id="2147484478" r:id="rId13"/>
    <p:sldLayoutId id="2147484479" r:id="rId14"/>
    <p:sldLayoutId id="2147484480" r:id="rId15"/>
    <p:sldLayoutId id="2147484481" r:id="rId16"/>
    <p:sldLayoutId id="2147484482" r:id="rId17"/>
    <p:sldLayoutId id="2147484483" r:id="rId18"/>
    <p:sldLayoutId id="2147484484" r:id="rId19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7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120000"/>
        </a:lnSpc>
        <a:spcBef>
          <a:spcPts val="75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120000"/>
        </a:lnSpc>
        <a:spcBef>
          <a:spcPts val="375"/>
        </a:spcBef>
        <a:buSzPct val="125000"/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120000"/>
        </a:lnSpc>
        <a:spcBef>
          <a:spcPts val="375"/>
        </a:spcBef>
        <a:buSzPct val="125000"/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120000"/>
        </a:lnSpc>
        <a:spcBef>
          <a:spcPts val="375"/>
        </a:spcBef>
        <a:buSzPct val="125000"/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120000"/>
        </a:lnSpc>
        <a:spcBef>
          <a:spcPts val="375"/>
        </a:spcBef>
        <a:buSzPct val="125000"/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120000"/>
        </a:lnSpc>
        <a:spcBef>
          <a:spcPts val="375"/>
        </a:spcBef>
        <a:buSzPct val="125000"/>
        <a:buFont typeface="Arial" panose="020B0604020202020204" pitchFamily="34" charset="0"/>
        <a:buChar char="•"/>
        <a:defRPr sz="10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120000"/>
        </a:lnSpc>
        <a:spcBef>
          <a:spcPts val="375"/>
        </a:spcBef>
        <a:buSzPct val="125000"/>
        <a:buFont typeface="Arial" panose="020B0604020202020204" pitchFamily="34" charset="0"/>
        <a:buChar char="•"/>
        <a:defRPr sz="10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120000"/>
        </a:lnSpc>
        <a:spcBef>
          <a:spcPts val="375"/>
        </a:spcBef>
        <a:buSzPct val="125000"/>
        <a:buFont typeface="Arial" panose="020B0604020202020204" pitchFamily="34" charset="0"/>
        <a:buChar char="•"/>
        <a:defRPr sz="10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120000"/>
        </a:lnSpc>
        <a:spcBef>
          <a:spcPts val="375"/>
        </a:spcBef>
        <a:buSzPct val="125000"/>
        <a:buFont typeface="Arial" panose="020B0604020202020204" pitchFamily="34" charset="0"/>
        <a:buChar char="•"/>
        <a:defRPr sz="10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3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"/>
            <a:ext cx="9144002" cy="5143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0716" y="0"/>
            <a:ext cx="9040416" cy="51435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56060" y="463888"/>
            <a:ext cx="7429499" cy="11089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6060" y="1687115"/>
            <a:ext cx="7429499" cy="26562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592691" y="4412457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8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B482E8-6E0E-1B4F-B1FD-C69DB9E858D9}" type="datetimeFigureOut">
              <a:rPr lang="en-US" smtClean="0"/>
              <a:pPr/>
              <a:t>11/12/2021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56059" y="4412457"/>
            <a:ext cx="467948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88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07241" y="4412456"/>
            <a:ext cx="578317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8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43651026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486" r:id="rId1"/>
    <p:sldLayoutId id="2147484487" r:id="rId2"/>
    <p:sldLayoutId id="2147484488" r:id="rId3"/>
    <p:sldLayoutId id="2147484489" r:id="rId4"/>
    <p:sldLayoutId id="2147484490" r:id="rId5"/>
    <p:sldLayoutId id="2147484491" r:id="rId6"/>
    <p:sldLayoutId id="2147484492" r:id="rId7"/>
    <p:sldLayoutId id="2147484493" r:id="rId8"/>
    <p:sldLayoutId id="2147484494" r:id="rId9"/>
    <p:sldLayoutId id="2147484495" r:id="rId10"/>
    <p:sldLayoutId id="2147484496" r:id="rId11"/>
    <p:sldLayoutId id="2147484497" r:id="rId12"/>
    <p:sldLayoutId id="2147484498" r:id="rId13"/>
    <p:sldLayoutId id="2147484499" r:id="rId14"/>
    <p:sldLayoutId id="2147484500" r:id="rId15"/>
    <p:sldLayoutId id="2147484501" r:id="rId16"/>
    <p:sldLayoutId id="2147484502" r:id="rId17"/>
    <p:sldLayoutId id="2147484503" r:id="rId18"/>
    <p:sldLayoutId id="2147484504" r:id="rId19"/>
    <p:sldLayoutId id="2147484505" r:id="rId20"/>
    <p:sldLayoutId id="2147484506" r:id="rId21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7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120000"/>
        </a:lnSpc>
        <a:spcBef>
          <a:spcPts val="75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120000"/>
        </a:lnSpc>
        <a:spcBef>
          <a:spcPts val="375"/>
        </a:spcBef>
        <a:buSzPct val="125000"/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120000"/>
        </a:lnSpc>
        <a:spcBef>
          <a:spcPts val="375"/>
        </a:spcBef>
        <a:buSzPct val="125000"/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120000"/>
        </a:lnSpc>
        <a:spcBef>
          <a:spcPts val="375"/>
        </a:spcBef>
        <a:buSzPct val="125000"/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120000"/>
        </a:lnSpc>
        <a:spcBef>
          <a:spcPts val="375"/>
        </a:spcBef>
        <a:buSzPct val="125000"/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120000"/>
        </a:lnSpc>
        <a:spcBef>
          <a:spcPts val="375"/>
        </a:spcBef>
        <a:buSzPct val="125000"/>
        <a:buFont typeface="Arial" panose="020B0604020202020204" pitchFamily="34" charset="0"/>
        <a:buChar char="•"/>
        <a:defRPr sz="10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120000"/>
        </a:lnSpc>
        <a:spcBef>
          <a:spcPts val="375"/>
        </a:spcBef>
        <a:buSzPct val="125000"/>
        <a:buFont typeface="Arial" panose="020B0604020202020204" pitchFamily="34" charset="0"/>
        <a:buChar char="•"/>
        <a:defRPr sz="10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120000"/>
        </a:lnSpc>
        <a:spcBef>
          <a:spcPts val="375"/>
        </a:spcBef>
        <a:buSzPct val="125000"/>
        <a:buFont typeface="Arial" panose="020B0604020202020204" pitchFamily="34" charset="0"/>
        <a:buChar char="•"/>
        <a:defRPr sz="10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120000"/>
        </a:lnSpc>
        <a:spcBef>
          <a:spcPts val="375"/>
        </a:spcBef>
        <a:buSzPct val="125000"/>
        <a:buFont typeface="Arial" panose="020B0604020202020204" pitchFamily="34" charset="0"/>
        <a:buChar char="•"/>
        <a:defRPr sz="10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0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"/>
            <a:ext cx="9144002" cy="5143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0716" y="0"/>
            <a:ext cx="9040416" cy="51435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56060" y="463888"/>
            <a:ext cx="7429499" cy="11089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6060" y="1687115"/>
            <a:ext cx="7429499" cy="26562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592691" y="4412457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8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B482E8-6E0E-1B4F-B1FD-C69DB9E858D9}" type="datetimeFigureOut">
              <a:rPr lang="en-US" smtClean="0"/>
              <a:pPr/>
              <a:t>11/12/2021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56059" y="4412457"/>
            <a:ext cx="467948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88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07241" y="4412456"/>
            <a:ext cx="578317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8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65430491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508" r:id="rId1"/>
    <p:sldLayoutId id="2147484509" r:id="rId2"/>
    <p:sldLayoutId id="2147484510" r:id="rId3"/>
    <p:sldLayoutId id="2147484511" r:id="rId4"/>
    <p:sldLayoutId id="2147484512" r:id="rId5"/>
    <p:sldLayoutId id="2147484513" r:id="rId6"/>
    <p:sldLayoutId id="2147484514" r:id="rId7"/>
    <p:sldLayoutId id="2147484515" r:id="rId8"/>
    <p:sldLayoutId id="2147484516" r:id="rId9"/>
    <p:sldLayoutId id="2147484517" r:id="rId10"/>
    <p:sldLayoutId id="2147484518" r:id="rId11"/>
    <p:sldLayoutId id="2147484519" r:id="rId12"/>
    <p:sldLayoutId id="2147484520" r:id="rId13"/>
    <p:sldLayoutId id="2147484521" r:id="rId14"/>
    <p:sldLayoutId id="2147484522" r:id="rId15"/>
    <p:sldLayoutId id="2147484523" r:id="rId16"/>
    <p:sldLayoutId id="2147484524" r:id="rId17"/>
    <p:sldLayoutId id="2147484525" r:id="rId18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7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120000"/>
        </a:lnSpc>
        <a:spcBef>
          <a:spcPts val="75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120000"/>
        </a:lnSpc>
        <a:spcBef>
          <a:spcPts val="375"/>
        </a:spcBef>
        <a:buSzPct val="125000"/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120000"/>
        </a:lnSpc>
        <a:spcBef>
          <a:spcPts val="375"/>
        </a:spcBef>
        <a:buSzPct val="125000"/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120000"/>
        </a:lnSpc>
        <a:spcBef>
          <a:spcPts val="375"/>
        </a:spcBef>
        <a:buSzPct val="125000"/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120000"/>
        </a:lnSpc>
        <a:spcBef>
          <a:spcPts val="375"/>
        </a:spcBef>
        <a:buSzPct val="125000"/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120000"/>
        </a:lnSpc>
        <a:spcBef>
          <a:spcPts val="375"/>
        </a:spcBef>
        <a:buSzPct val="125000"/>
        <a:buFont typeface="Arial" panose="020B0604020202020204" pitchFamily="34" charset="0"/>
        <a:buChar char="•"/>
        <a:defRPr sz="10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120000"/>
        </a:lnSpc>
        <a:spcBef>
          <a:spcPts val="375"/>
        </a:spcBef>
        <a:buSzPct val="125000"/>
        <a:buFont typeface="Arial" panose="020B0604020202020204" pitchFamily="34" charset="0"/>
        <a:buChar char="•"/>
        <a:defRPr sz="10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120000"/>
        </a:lnSpc>
        <a:spcBef>
          <a:spcPts val="375"/>
        </a:spcBef>
        <a:buSzPct val="125000"/>
        <a:buFont typeface="Arial" panose="020B0604020202020204" pitchFamily="34" charset="0"/>
        <a:buChar char="•"/>
        <a:defRPr sz="10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120000"/>
        </a:lnSpc>
        <a:spcBef>
          <a:spcPts val="375"/>
        </a:spcBef>
        <a:buSzPct val="125000"/>
        <a:buFont typeface="Arial" panose="020B0604020202020204" pitchFamily="34" charset="0"/>
        <a:buChar char="•"/>
        <a:defRPr sz="10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0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5.pn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9.xml"/><Relationship Id="rId5" Type="http://schemas.openxmlformats.org/officeDocument/2006/relationships/image" Target="../media/image24.png"/><Relationship Id="rId4" Type="http://schemas.microsoft.com/office/2007/relationships/hdphoto" Target="../media/hdphoto4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7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8.xml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8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8.xml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9.xml"/><Relationship Id="rId5" Type="http://schemas.openxmlformats.org/officeDocument/2006/relationships/image" Target="../media/image24.png"/><Relationship Id="rId4" Type="http://schemas.microsoft.com/office/2007/relationships/hdphoto" Target="../media/hdphoto5.wdp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40.svg"/><Relationship Id="rId5" Type="http://schemas.openxmlformats.org/officeDocument/2006/relationships/image" Target="../media/image39.png"/><Relationship Id="rId10" Type="http://schemas.openxmlformats.org/officeDocument/2006/relationships/image" Target="../media/image44.svg"/><Relationship Id="rId4" Type="http://schemas.openxmlformats.org/officeDocument/2006/relationships/image" Target="../media/image38.svg"/><Relationship Id="rId9" Type="http://schemas.openxmlformats.org/officeDocument/2006/relationships/image" Target="../media/image43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40.svg"/><Relationship Id="rId5" Type="http://schemas.openxmlformats.org/officeDocument/2006/relationships/image" Target="../media/image39.png"/><Relationship Id="rId10" Type="http://schemas.openxmlformats.org/officeDocument/2006/relationships/image" Target="../media/image46.svg"/><Relationship Id="rId4" Type="http://schemas.openxmlformats.org/officeDocument/2006/relationships/image" Target="../media/image38.svg"/><Relationship Id="rId9" Type="http://schemas.openxmlformats.org/officeDocument/2006/relationships/image" Target="../media/image4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8.xml"/><Relationship Id="rId6" Type="http://schemas.microsoft.com/office/2007/relationships/hdphoto" Target="../media/hdphoto2.wdp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3" Type="http://schemas.openxmlformats.org/officeDocument/2006/relationships/image" Target="../media/image47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40.svg"/><Relationship Id="rId5" Type="http://schemas.openxmlformats.org/officeDocument/2006/relationships/image" Target="../media/image39.png"/><Relationship Id="rId10" Type="http://schemas.openxmlformats.org/officeDocument/2006/relationships/image" Target="../media/image38.svg"/><Relationship Id="rId4" Type="http://schemas.openxmlformats.org/officeDocument/2006/relationships/image" Target="../media/image48.svg"/><Relationship Id="rId9" Type="http://schemas.openxmlformats.org/officeDocument/2006/relationships/image" Target="../media/image37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3" Type="http://schemas.openxmlformats.org/officeDocument/2006/relationships/image" Target="../media/image39.png"/><Relationship Id="rId7" Type="http://schemas.openxmlformats.org/officeDocument/2006/relationships/image" Target="../media/image41.png"/><Relationship Id="rId12" Type="http://schemas.openxmlformats.org/officeDocument/2006/relationships/image" Target="../media/image52.sv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38.svg"/><Relationship Id="rId11" Type="http://schemas.openxmlformats.org/officeDocument/2006/relationships/image" Target="../media/image51.png"/><Relationship Id="rId5" Type="http://schemas.openxmlformats.org/officeDocument/2006/relationships/image" Target="../media/image37.png"/><Relationship Id="rId10" Type="http://schemas.openxmlformats.org/officeDocument/2006/relationships/image" Target="../media/image50.svg"/><Relationship Id="rId4" Type="http://schemas.openxmlformats.org/officeDocument/2006/relationships/image" Target="../media/image40.svg"/><Relationship Id="rId9" Type="http://schemas.openxmlformats.org/officeDocument/2006/relationships/image" Target="../media/image49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3" Type="http://schemas.openxmlformats.org/officeDocument/2006/relationships/image" Target="../media/image53.png"/><Relationship Id="rId7" Type="http://schemas.openxmlformats.org/officeDocument/2006/relationships/image" Target="../media/image41.png"/><Relationship Id="rId12" Type="http://schemas.openxmlformats.org/officeDocument/2006/relationships/image" Target="../media/image56.sv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40.svg"/><Relationship Id="rId11" Type="http://schemas.openxmlformats.org/officeDocument/2006/relationships/image" Target="../media/image55.png"/><Relationship Id="rId5" Type="http://schemas.openxmlformats.org/officeDocument/2006/relationships/image" Target="../media/image39.png"/><Relationship Id="rId10" Type="http://schemas.openxmlformats.org/officeDocument/2006/relationships/image" Target="../media/image38.svg"/><Relationship Id="rId4" Type="http://schemas.openxmlformats.org/officeDocument/2006/relationships/image" Target="../media/image54.svg"/><Relationship Id="rId9" Type="http://schemas.openxmlformats.org/officeDocument/2006/relationships/image" Target="../media/image3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5.jp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9.xml"/><Relationship Id="rId4" Type="http://schemas.microsoft.com/office/2007/relationships/hdphoto" Target="../media/hdphoto3.wdp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cwe.mitre.org/data/definitions/548.html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Relationship Id="rId5" Type="http://schemas.openxmlformats.org/officeDocument/2006/relationships/hyperlink" Target="https://thycotic.com/resources/password-strength-checker/" TargetMode="External"/><Relationship Id="rId4" Type="http://schemas.openxmlformats.org/officeDocument/2006/relationships/hyperlink" Target="http://www.crackstation.net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nvd.nist.gov/vuln/detail/CVE-2019-6579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9.xml"/><Relationship Id="rId4" Type="http://schemas.openxmlformats.org/officeDocument/2006/relationships/hyperlink" Target="https://nvd.nist.gov/vuln/detail/CVE-2019-3746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LightScreen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>
            <a:spLocks noGrp="1"/>
          </p:cNvSpPr>
          <p:nvPr>
            <p:ph type="ctrTitle"/>
          </p:nvPr>
        </p:nvSpPr>
        <p:spPr>
          <a:xfrm>
            <a:off x="1" y="1227392"/>
            <a:ext cx="9144000" cy="1701613"/>
          </a:xfrm>
          <a:prstGeom prst="rect">
            <a:avLst/>
          </a:prstGeom>
        </p:spPr>
        <p:txBody>
          <a:bodyPr spcFirstLastPara="1" lIns="91425" tIns="91425" rIns="91425" bIns="91425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Red Team</a:t>
            </a:r>
            <a:r>
              <a:rPr lang="en-US" sz="5000" b="1" dirty="0">
                <a:solidFill>
                  <a:srgbClr val="C00000"/>
                </a:solidFill>
              </a:rPr>
              <a:t> </a:t>
            </a:r>
            <a:r>
              <a:rPr lang="en-US" sz="5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</a:t>
            </a:r>
            <a:r>
              <a:rPr lang="en-US" sz="5000" b="1" dirty="0"/>
              <a:t> </a:t>
            </a:r>
            <a:r>
              <a:rPr lang="en-US" sz="50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Blue Team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Capstone Project 2</a:t>
            </a:r>
          </a:p>
        </p:txBody>
      </p:sp>
      <p:sp>
        <p:nvSpPr>
          <p:cNvPr id="82" name="Google Shape;82;p16"/>
          <p:cNvSpPr txBox="1">
            <a:spLocks noGrp="1"/>
          </p:cNvSpPr>
          <p:nvPr>
            <p:ph type="subTitle" idx="1"/>
          </p:nvPr>
        </p:nvSpPr>
        <p:spPr>
          <a:xfrm>
            <a:off x="2565550" y="2693439"/>
            <a:ext cx="6006631" cy="659209"/>
          </a:xfrm>
          <a:prstGeom prst="rect">
            <a:avLst/>
          </a:prstGeom>
        </p:spPr>
        <p:txBody>
          <a:bodyPr spcFirstLastPara="1" lIns="91425" tIns="91425" rIns="91425" bIns="91425" anchor="t" anchorCtr="0">
            <a:noAutofit/>
          </a:bodyPr>
          <a:lstStyle/>
          <a:p>
            <a:pPr lvl="0" algn="r">
              <a:lnSpc>
                <a:spcPct val="110000"/>
              </a:lnSpc>
              <a:spcBef>
                <a:spcPts val="1000"/>
              </a:spcBef>
              <a:buClr>
                <a:schemeClr val="dk1"/>
              </a:buClr>
              <a:buSzPct val="35483"/>
            </a:pPr>
            <a:r>
              <a:rPr lang="en-US" sz="2000" b="1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Roboto"/>
                <a:cs typeface="Roboto"/>
                <a:sym typeface="Roboto"/>
              </a:rPr>
              <a:t>Assessment, Analysis</a:t>
            </a:r>
            <a:r>
              <a:rPr lang="en-US" sz="2000" b="1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Roboto"/>
                <a:cs typeface="Roboto"/>
                <a:sym typeface="Roboto"/>
              </a:rPr>
              <a:t> and Hardening </a:t>
            </a:r>
            <a:br>
              <a:rPr lang="en-US" sz="2000" b="1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Roboto"/>
                <a:cs typeface="Roboto"/>
                <a:sym typeface="Roboto"/>
              </a:rPr>
            </a:br>
            <a:r>
              <a:rPr lang="en-US" sz="2000" b="1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Roboto"/>
                <a:cs typeface="Roboto"/>
                <a:sym typeface="Roboto"/>
              </a:rPr>
              <a:t>of a Vulnerable System</a:t>
            </a:r>
            <a:endParaRPr lang="en-US" sz="2000" b="1" dirty="0">
              <a:solidFill>
                <a:schemeClr val="accent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614EA57-0EA3-444E-A498-4B3EE04AC2F4}"/>
              </a:ext>
            </a:extLst>
          </p:cNvPr>
          <p:cNvSpPr txBox="1"/>
          <p:nvPr/>
        </p:nvSpPr>
        <p:spPr>
          <a:xfrm>
            <a:off x="7088" y="4422647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Courtney Templeton</a:t>
            </a:r>
          </a:p>
          <a:p>
            <a:pPr algn="ctr"/>
            <a:r>
              <a:rPr lang="en-US" sz="1600" dirty="0"/>
              <a:t>University of Richmond • Cybersecurity Boot Camp • November 14, 2021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5"/>
          <p:cNvSpPr txBox="1">
            <a:spLocks noGrp="1"/>
          </p:cNvSpPr>
          <p:nvPr>
            <p:ph type="title"/>
          </p:nvPr>
        </p:nvSpPr>
        <p:spPr>
          <a:xfrm>
            <a:off x="-24600" y="141767"/>
            <a:ext cx="9168600" cy="872349"/>
          </a:xfrm>
          <a:prstGeom prst="rect">
            <a:avLst/>
          </a:prstGeom>
          <a:solidFill>
            <a:schemeClr val="tx1"/>
          </a:solidFill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  <a:latin typeface="+mj-lt"/>
              </a:rPr>
              <a:t>Exploitation: </a:t>
            </a:r>
            <a:br>
              <a:rPr lang="en" dirty="0">
                <a:solidFill>
                  <a:schemeClr val="bg1"/>
                </a:solidFill>
                <a:latin typeface="+mj-lt"/>
              </a:rPr>
            </a:br>
            <a:r>
              <a:rPr lang="en" b="1" dirty="0">
                <a:solidFill>
                  <a:schemeClr val="bg1"/>
                </a:solidFill>
                <a:latin typeface="+mj-lt"/>
              </a:rPr>
              <a:t>Sensitive Data Exposure </a:t>
            </a:r>
            <a:r>
              <a:rPr lang="en" dirty="0">
                <a:solidFill>
                  <a:schemeClr val="bg1"/>
                </a:solidFill>
                <a:latin typeface="+mj-lt"/>
              </a:rPr>
              <a:t>-</a:t>
            </a:r>
            <a:r>
              <a:rPr lang="en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" dirty="0">
                <a:solidFill>
                  <a:schemeClr val="bg1"/>
                </a:solidFill>
                <a:latin typeface="+mj-lt"/>
              </a:rPr>
              <a:t>Tools and Processes</a:t>
            </a:r>
            <a:endParaRPr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62" name="Google Shape;162;p25"/>
          <p:cNvSpPr/>
          <p:nvPr/>
        </p:nvSpPr>
        <p:spPr>
          <a:xfrm flipH="1">
            <a:off x="589169" y="1709439"/>
            <a:ext cx="2428500" cy="31542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25"/>
          <p:cNvSpPr txBox="1"/>
          <p:nvPr/>
        </p:nvSpPr>
        <p:spPr>
          <a:xfrm>
            <a:off x="646169" y="1740781"/>
            <a:ext cx="2371500" cy="31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sz="1200" b="1" dirty="0">
              <a:solidFill>
                <a:schemeClr val="bg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2385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 panose="020B0604020202020204" pitchFamily="34" charset="0"/>
              <a:buChar char="•"/>
            </a:pPr>
            <a:r>
              <a:rPr lang="en" sz="1200" dirty="0">
                <a:solidFill>
                  <a:schemeClr val="bg1"/>
                </a:solidFill>
                <a:latin typeface="Courier New"/>
                <a:ea typeface="Courier New"/>
                <a:cs typeface="Courier New"/>
                <a:sym typeface="Courier New"/>
              </a:rPr>
              <a:t>nmap</a:t>
            </a:r>
            <a:r>
              <a:rPr lang="en" sz="1200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 to scan network</a:t>
            </a:r>
            <a:endParaRPr sz="1200" dirty="0">
              <a:solidFill>
                <a:schemeClr val="bg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2385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 panose="020B0604020202020204" pitchFamily="34" charset="0"/>
              <a:buChar char="•"/>
            </a:pPr>
            <a:r>
              <a:rPr lang="en" sz="1200" dirty="0">
                <a:solidFill>
                  <a:schemeClr val="bg1"/>
                </a:solidFill>
                <a:latin typeface="Courier New"/>
                <a:ea typeface="Courier New"/>
                <a:cs typeface="Courier New"/>
                <a:sym typeface="Courier New"/>
              </a:rPr>
              <a:t>dirb</a:t>
            </a:r>
            <a:r>
              <a:rPr lang="en" sz="1200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 to map URLs</a:t>
            </a:r>
            <a:endParaRPr sz="1200" dirty="0">
              <a:solidFill>
                <a:schemeClr val="bg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2385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 panose="020B0604020202020204" pitchFamily="34" charset="0"/>
              <a:buChar char="•"/>
            </a:pPr>
            <a:r>
              <a:rPr lang="en" sz="1200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Browser to explore</a:t>
            </a:r>
            <a:endParaRPr sz="1200" dirty="0">
              <a:solidFill>
                <a:schemeClr val="bg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64" name="Google Shape;164;p25"/>
          <p:cNvGrpSpPr/>
          <p:nvPr/>
        </p:nvGrpSpPr>
        <p:grpSpPr>
          <a:xfrm>
            <a:off x="322493" y="1144611"/>
            <a:ext cx="533372" cy="533485"/>
            <a:chOff x="805432" y="1759678"/>
            <a:chExt cx="695400" cy="695455"/>
          </a:xfrm>
        </p:grpSpPr>
        <p:sp>
          <p:nvSpPr>
            <p:cNvPr id="165" name="Google Shape;165;p25"/>
            <p:cNvSpPr/>
            <p:nvPr/>
          </p:nvSpPr>
          <p:spPr>
            <a:xfrm>
              <a:off x="805432" y="1759678"/>
              <a:ext cx="695400" cy="621298"/>
            </a:xfrm>
            <a:prstGeom prst="roundRect">
              <a:avLst>
                <a:gd name="adj" fmla="val 16667"/>
              </a:avLst>
            </a:prstGeom>
            <a:solidFill>
              <a:schemeClr val="tx1">
                <a:lumMod val="6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 dirty="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 dirty="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6" name="Google Shape;166;p25"/>
            <p:cNvSpPr/>
            <p:nvPr/>
          </p:nvSpPr>
          <p:spPr>
            <a:xfrm rot="10800000">
              <a:off x="982957" y="2266509"/>
              <a:ext cx="340325" cy="188624"/>
            </a:xfrm>
            <a:prstGeom prst="flowChartExtract">
              <a:avLst/>
            </a:prstGeom>
            <a:solidFill>
              <a:schemeClr val="tx1">
                <a:lumMod val="6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19" name="Google Shape;232;p29">
            <a:extLst>
              <a:ext uri="{FF2B5EF4-FFF2-40B4-BE49-F238E27FC236}">
                <a16:creationId xmlns:a16="http://schemas.microsoft.com/office/drawing/2014/main" id="{1D114578-2939-4508-81EB-C1CD866A1B8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10822" y="1180062"/>
            <a:ext cx="5044009" cy="37149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60;p25">
            <a:extLst>
              <a:ext uri="{FF2B5EF4-FFF2-40B4-BE49-F238E27FC236}">
                <a16:creationId xmlns:a16="http://schemas.microsoft.com/office/drawing/2014/main" id="{73854BB8-CA40-4AF9-9F24-85E9B14626E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37110" y="152400"/>
            <a:ext cx="9218219" cy="921913"/>
          </a:xfrm>
          <a:prstGeom prst="rect">
            <a:avLst/>
          </a:prstGeom>
          <a:solidFill>
            <a:schemeClr val="tx1"/>
          </a:solidFill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  <a:latin typeface="+mj-lt"/>
              </a:rPr>
              <a:t>Exploitation: </a:t>
            </a:r>
            <a:br>
              <a:rPr lang="en" dirty="0">
                <a:solidFill>
                  <a:schemeClr val="bg1"/>
                </a:solidFill>
                <a:latin typeface="+mj-lt"/>
              </a:rPr>
            </a:br>
            <a:r>
              <a:rPr lang="en" b="1" dirty="0">
                <a:solidFill>
                  <a:schemeClr val="bg1"/>
                </a:solidFill>
                <a:latin typeface="+mj-lt"/>
              </a:rPr>
              <a:t>Sensitive Data Exposure </a:t>
            </a:r>
            <a:r>
              <a:rPr lang="en" dirty="0">
                <a:solidFill>
                  <a:schemeClr val="bg1"/>
                </a:solidFill>
                <a:latin typeface="+mj-lt"/>
              </a:rPr>
              <a:t>- Achievements</a:t>
            </a:r>
            <a:endParaRPr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Google Shape;170;p25">
            <a:extLst>
              <a:ext uri="{FF2B5EF4-FFF2-40B4-BE49-F238E27FC236}">
                <a16:creationId xmlns:a16="http://schemas.microsoft.com/office/drawing/2014/main" id="{64FE4807-171B-4C70-83AA-403F4123B940}"/>
              </a:ext>
            </a:extLst>
          </p:cNvPr>
          <p:cNvSpPr/>
          <p:nvPr/>
        </p:nvSpPr>
        <p:spPr>
          <a:xfrm flipH="1">
            <a:off x="827591" y="1784427"/>
            <a:ext cx="2428500" cy="31542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71;p25">
            <a:extLst>
              <a:ext uri="{FF2B5EF4-FFF2-40B4-BE49-F238E27FC236}">
                <a16:creationId xmlns:a16="http://schemas.microsoft.com/office/drawing/2014/main" id="{41C262F0-0D97-4382-B6EA-6D52492A17AF}"/>
              </a:ext>
            </a:extLst>
          </p:cNvPr>
          <p:cNvSpPr txBox="1"/>
          <p:nvPr/>
        </p:nvSpPr>
        <p:spPr>
          <a:xfrm>
            <a:off x="866430" y="2093711"/>
            <a:ext cx="2428500" cy="31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sz="1200" b="1" dirty="0">
              <a:solidFill>
                <a:schemeClr val="bg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2385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 panose="020B0604020202020204" pitchFamily="34" charset="0"/>
              <a:buChar char="•"/>
            </a:pPr>
            <a:r>
              <a:rPr lang="en" sz="1200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The exploit revealed a </a:t>
            </a:r>
            <a:r>
              <a:rPr lang="en" sz="1200" dirty="0">
                <a:solidFill>
                  <a:schemeClr val="bg1"/>
                </a:solidFill>
                <a:latin typeface="Courier New"/>
                <a:ea typeface="Courier New"/>
                <a:cs typeface="Courier New"/>
                <a:sym typeface="Courier New"/>
              </a:rPr>
              <a:t>secret_folder</a:t>
            </a:r>
            <a:r>
              <a:rPr lang="en" sz="1200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 directory.</a:t>
            </a:r>
            <a:endParaRPr sz="1200" dirty="0">
              <a:solidFill>
                <a:schemeClr val="bg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2385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 panose="020B0604020202020204" pitchFamily="34" charset="0"/>
              <a:buChar char="•"/>
            </a:pPr>
            <a:r>
              <a:rPr lang="en" sz="1200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This directory is password protected, but susceptible to </a:t>
            </a:r>
            <a:r>
              <a:rPr lang="en" sz="1200" b="1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brute-force</a:t>
            </a:r>
            <a:r>
              <a:rPr lang="en" sz="1200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1200" dirty="0">
              <a:solidFill>
                <a:schemeClr val="bg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-"/>
            </a:pP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" name="Google Shape;165;p25">
            <a:extLst>
              <a:ext uri="{FF2B5EF4-FFF2-40B4-BE49-F238E27FC236}">
                <a16:creationId xmlns:a16="http://schemas.microsoft.com/office/drawing/2014/main" id="{8CC1F942-426A-4F2F-A378-06F5757D04CC}"/>
              </a:ext>
            </a:extLst>
          </p:cNvPr>
          <p:cNvSpPr/>
          <p:nvPr/>
        </p:nvSpPr>
        <p:spPr>
          <a:xfrm>
            <a:off x="567995" y="1214224"/>
            <a:ext cx="533372" cy="476599"/>
          </a:xfrm>
          <a:prstGeom prst="roundRect">
            <a:avLst>
              <a:gd name="adj" fmla="val 16667"/>
            </a:avLst>
          </a:prstGeom>
          <a:solidFill>
            <a:schemeClr val="tx1">
              <a:lumMod val="6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dirty="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2100" dirty="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3" name="Google Shape;166;p25">
            <a:extLst>
              <a:ext uri="{FF2B5EF4-FFF2-40B4-BE49-F238E27FC236}">
                <a16:creationId xmlns:a16="http://schemas.microsoft.com/office/drawing/2014/main" id="{71E982F1-C553-4AE1-9158-CB0980C57301}"/>
              </a:ext>
            </a:extLst>
          </p:cNvPr>
          <p:cNvSpPr/>
          <p:nvPr/>
        </p:nvSpPr>
        <p:spPr>
          <a:xfrm rot="10800000">
            <a:off x="704167" y="1629785"/>
            <a:ext cx="261029" cy="144694"/>
          </a:xfrm>
          <a:prstGeom prst="flowChartExtract">
            <a:avLst/>
          </a:prstGeom>
          <a:solidFill>
            <a:schemeClr val="tx1">
              <a:lumMod val="6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7" name="Picture 16" descr="Text, application&#10;&#10;Description automatically generated">
            <a:extLst>
              <a:ext uri="{FF2B5EF4-FFF2-40B4-BE49-F238E27FC236}">
                <a16:creationId xmlns:a16="http://schemas.microsoft.com/office/drawing/2014/main" id="{FA198DAC-E164-46E4-A8AE-F3FE504AED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3769" y="1214224"/>
            <a:ext cx="4831215" cy="232552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88C0468-0B71-418E-8C7F-2C2132D077B9}"/>
              </a:ext>
            </a:extLst>
          </p:cNvPr>
          <p:cNvSpPr txBox="1"/>
          <p:nvPr/>
        </p:nvSpPr>
        <p:spPr>
          <a:xfrm>
            <a:off x="4747414" y="2664000"/>
            <a:ext cx="348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sym typeface="Wingdings" panose="05000000000000000000" pitchFamily="2" charset="2"/>
              </a:rPr>
              <a:t></a:t>
            </a:r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20" name="Picture 19" descr="Text&#10;&#10;Description automatically generated">
            <a:extLst>
              <a:ext uri="{FF2B5EF4-FFF2-40B4-BE49-F238E27FC236}">
                <a16:creationId xmlns:a16="http://schemas.microsoft.com/office/drawing/2014/main" id="{28589D52-7E2C-4AA5-9E78-316C4A5911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2086" y="3046660"/>
            <a:ext cx="3616668" cy="1891967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48590706-6DB2-4EC3-B3C4-8D54B0CC863F}"/>
              </a:ext>
            </a:extLst>
          </p:cNvPr>
          <p:cNvSpPr txBox="1"/>
          <p:nvPr/>
        </p:nvSpPr>
        <p:spPr>
          <a:xfrm>
            <a:off x="5018447" y="2707274"/>
            <a:ext cx="301976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C00000"/>
                </a:solidFill>
                <a:sym typeface="Wingdings" panose="05000000000000000000" pitchFamily="2" charset="2"/>
              </a:rPr>
              <a:t>“</a:t>
            </a:r>
            <a:r>
              <a:rPr lang="en-US" sz="1200" dirty="0" err="1">
                <a:solidFill>
                  <a:srgbClr val="C00000"/>
                </a:solidFill>
                <a:sym typeface="Wingdings" panose="05000000000000000000" pitchFamily="2" charset="2"/>
              </a:rPr>
              <a:t>company_folders</a:t>
            </a:r>
            <a:r>
              <a:rPr lang="en-US" sz="1200" dirty="0">
                <a:solidFill>
                  <a:srgbClr val="C00000"/>
                </a:solidFill>
                <a:sym typeface="Wingdings" panose="05000000000000000000" pitchFamily="2" charset="2"/>
              </a:rPr>
              <a:t>” reveals a “</a:t>
            </a:r>
            <a:r>
              <a:rPr lang="en-US" sz="1200" dirty="0" err="1">
                <a:solidFill>
                  <a:srgbClr val="C00000"/>
                </a:solidFill>
                <a:sym typeface="Wingdings" panose="05000000000000000000" pitchFamily="2" charset="2"/>
              </a:rPr>
              <a:t>secret_folder</a:t>
            </a:r>
            <a:r>
              <a:rPr lang="en-US" sz="1200" dirty="0">
                <a:solidFill>
                  <a:srgbClr val="C00000"/>
                </a:solidFill>
                <a:sym typeface="Wingdings" panose="05000000000000000000" pitchFamily="2" charset="2"/>
              </a:rPr>
              <a:t>”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7808810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screenshot of a computer&#10;&#10;Description automatically generated">
            <a:extLst>
              <a:ext uri="{FF2B5EF4-FFF2-40B4-BE49-F238E27FC236}">
                <a16:creationId xmlns:a16="http://schemas.microsoft.com/office/drawing/2014/main" id="{34984671-F074-4CA1-BAAD-CF5E74E29A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4657" y="310001"/>
            <a:ext cx="5500579" cy="3647853"/>
          </a:xfrm>
          <a:prstGeom prst="rect">
            <a:avLst/>
          </a:prstGeom>
        </p:spPr>
      </p:pic>
      <p:sp>
        <p:nvSpPr>
          <p:cNvPr id="12" name="Google Shape;160;p25">
            <a:extLst>
              <a:ext uri="{FF2B5EF4-FFF2-40B4-BE49-F238E27FC236}">
                <a16:creationId xmlns:a16="http://schemas.microsoft.com/office/drawing/2014/main" id="{9E3E4BD8-0860-4A29-BA67-0591B53CF6A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24600" y="141695"/>
            <a:ext cx="9168600" cy="909597"/>
          </a:xfrm>
          <a:prstGeom prst="rect">
            <a:avLst/>
          </a:prstGeom>
          <a:solidFill>
            <a:schemeClr val="tx1"/>
          </a:solidFill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  <a:latin typeface="+mj-lt"/>
              </a:rPr>
              <a:t>Exploitation: </a:t>
            </a:r>
            <a:br>
              <a:rPr lang="en" dirty="0">
                <a:solidFill>
                  <a:schemeClr val="bg1"/>
                </a:solidFill>
                <a:latin typeface="+mj-lt"/>
              </a:rPr>
            </a:br>
            <a:r>
              <a:rPr lang="en" b="1" dirty="0">
                <a:solidFill>
                  <a:schemeClr val="bg1"/>
                </a:solidFill>
                <a:latin typeface="+mj-lt"/>
              </a:rPr>
              <a:t>Sensitive Data Exposure </a:t>
            </a:r>
            <a:r>
              <a:rPr lang="en" dirty="0">
                <a:solidFill>
                  <a:schemeClr val="bg1"/>
                </a:solidFill>
                <a:latin typeface="+mj-lt"/>
              </a:rPr>
              <a:t>- Login Prompt</a:t>
            </a:r>
            <a:endParaRPr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Google Shape;175;p25">
            <a:extLst>
              <a:ext uri="{FF2B5EF4-FFF2-40B4-BE49-F238E27FC236}">
                <a16:creationId xmlns:a16="http://schemas.microsoft.com/office/drawing/2014/main" id="{F5183D5E-F749-45BB-A0DA-F320565275B9}"/>
              </a:ext>
            </a:extLst>
          </p:cNvPr>
          <p:cNvSpPr/>
          <p:nvPr/>
        </p:nvSpPr>
        <p:spPr>
          <a:xfrm flipH="1">
            <a:off x="660810" y="1733483"/>
            <a:ext cx="2428500" cy="32523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176;p25">
            <a:extLst>
              <a:ext uri="{FF2B5EF4-FFF2-40B4-BE49-F238E27FC236}">
                <a16:creationId xmlns:a16="http://schemas.microsoft.com/office/drawing/2014/main" id="{81DEDFC7-ED6E-417A-8254-674DBDFC63A8}"/>
              </a:ext>
            </a:extLst>
          </p:cNvPr>
          <p:cNvSpPr txBox="1"/>
          <p:nvPr/>
        </p:nvSpPr>
        <p:spPr>
          <a:xfrm>
            <a:off x="717810" y="1851815"/>
            <a:ext cx="2371500" cy="32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Exploitation – Login Prompt</a:t>
            </a:r>
            <a:endParaRPr sz="1200" dirty="0">
              <a:solidFill>
                <a:schemeClr val="bg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2385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 panose="020B0604020202020204" pitchFamily="34" charset="0"/>
              <a:buChar char="•"/>
            </a:pPr>
            <a:r>
              <a:rPr lang="en" sz="1200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The login prompt reveals that the user is </a:t>
            </a:r>
            <a:r>
              <a:rPr lang="en" sz="1200" dirty="0">
                <a:solidFill>
                  <a:schemeClr val="bg1"/>
                </a:solidFill>
                <a:latin typeface="Courier New"/>
                <a:ea typeface="Courier New"/>
                <a:cs typeface="Courier New"/>
                <a:sym typeface="Courier New"/>
              </a:rPr>
              <a:t>ashton</a:t>
            </a:r>
            <a:r>
              <a:rPr lang="en" sz="1200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1200" dirty="0">
              <a:solidFill>
                <a:schemeClr val="bg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2385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 panose="020B0604020202020204" pitchFamily="34" charset="0"/>
              <a:buChar char="•"/>
            </a:pPr>
            <a:r>
              <a:rPr lang="en" sz="1200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This information is used to run a brute-force attack and gain access to the </a:t>
            </a:r>
            <a:r>
              <a:rPr lang="en" sz="1200" dirty="0">
                <a:solidFill>
                  <a:schemeClr val="bg1"/>
                </a:solidFill>
                <a:latin typeface="Courier New" panose="02070309020205020404" pitchFamily="49" charset="0"/>
                <a:ea typeface="Roboto"/>
                <a:cs typeface="Courier New" panose="02070309020205020404" pitchFamily="49" charset="0"/>
                <a:sym typeface="Roboto"/>
              </a:rPr>
              <a:t>secret_folder</a:t>
            </a:r>
            <a:endParaRPr sz="1200" dirty="0">
              <a:solidFill>
                <a:schemeClr val="bg1"/>
              </a:solidFill>
              <a:latin typeface="Courier New" panose="02070309020205020404" pitchFamily="49" charset="0"/>
              <a:ea typeface="Roboto"/>
              <a:cs typeface="Courier New" panose="02070309020205020404" pitchFamily="49" charset="0"/>
              <a:sym typeface="Roboto"/>
            </a:endParaRPr>
          </a:p>
        </p:txBody>
      </p:sp>
      <p:sp>
        <p:nvSpPr>
          <p:cNvPr id="13" name="Google Shape;165;p25">
            <a:extLst>
              <a:ext uri="{FF2B5EF4-FFF2-40B4-BE49-F238E27FC236}">
                <a16:creationId xmlns:a16="http://schemas.microsoft.com/office/drawing/2014/main" id="{4597862E-07A4-4ADD-8A87-200747567DB0}"/>
              </a:ext>
            </a:extLst>
          </p:cNvPr>
          <p:cNvSpPr/>
          <p:nvPr/>
        </p:nvSpPr>
        <p:spPr>
          <a:xfrm>
            <a:off x="381635" y="1169625"/>
            <a:ext cx="533372" cy="476599"/>
          </a:xfrm>
          <a:prstGeom prst="roundRect">
            <a:avLst>
              <a:gd name="adj" fmla="val 16667"/>
            </a:avLst>
          </a:prstGeom>
          <a:solidFill>
            <a:schemeClr val="tx1">
              <a:lumMod val="6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dirty="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2100" dirty="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4" name="Google Shape;166;p25">
            <a:extLst>
              <a:ext uri="{FF2B5EF4-FFF2-40B4-BE49-F238E27FC236}">
                <a16:creationId xmlns:a16="http://schemas.microsoft.com/office/drawing/2014/main" id="{AA3A2C91-FA56-472E-9CD8-89B3BFD1F815}"/>
              </a:ext>
            </a:extLst>
          </p:cNvPr>
          <p:cNvSpPr/>
          <p:nvPr/>
        </p:nvSpPr>
        <p:spPr>
          <a:xfrm rot="10800000">
            <a:off x="517806" y="1588789"/>
            <a:ext cx="261029" cy="144694"/>
          </a:xfrm>
          <a:prstGeom prst="flowChartExtract">
            <a:avLst/>
          </a:prstGeom>
          <a:solidFill>
            <a:schemeClr val="tx1">
              <a:lumMod val="6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6" name="Picture 15" descr="Graphical user interface, text, chat or text message&#10;&#10;Description automatically generated">
            <a:extLst>
              <a:ext uri="{FF2B5EF4-FFF2-40B4-BE49-F238E27FC236}">
                <a16:creationId xmlns:a16="http://schemas.microsoft.com/office/drawing/2014/main" id="{0CA5AA20-04D9-4231-9C14-FFEB2011F7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7775" y="3580282"/>
            <a:ext cx="6280298" cy="1405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7596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1;p26">
            <a:extLst>
              <a:ext uri="{FF2B5EF4-FFF2-40B4-BE49-F238E27FC236}">
                <a16:creationId xmlns:a16="http://schemas.microsoft.com/office/drawing/2014/main" id="{13A86A48-5E96-4D82-BAB5-04B5748E375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24600" y="127591"/>
            <a:ext cx="9168600" cy="924789"/>
          </a:xfrm>
          <a:prstGeom prst="rect">
            <a:avLst/>
          </a:prstGeom>
          <a:solidFill>
            <a:schemeClr val="tx1"/>
          </a:solidFill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+mn-lt"/>
              </a:rPr>
              <a:t>Exploitation: </a:t>
            </a:r>
            <a:br>
              <a:rPr lang="en" dirty="0">
                <a:solidFill>
                  <a:schemeClr val="dk1"/>
                </a:solidFill>
                <a:latin typeface="+mn-lt"/>
              </a:rPr>
            </a:br>
            <a:r>
              <a:rPr lang="en" b="1" dirty="0">
                <a:solidFill>
                  <a:schemeClr val="dk1"/>
                </a:solidFill>
                <a:latin typeface="+mn-lt"/>
              </a:rPr>
              <a:t>Unauthorized File Upload </a:t>
            </a:r>
            <a:r>
              <a:rPr lang="en" dirty="0">
                <a:solidFill>
                  <a:schemeClr val="dk1"/>
                </a:solidFill>
                <a:latin typeface="+mn-lt"/>
              </a:rPr>
              <a:t>– Tools &amp; Processes</a:t>
            </a:r>
            <a:endParaRPr dirty="0">
              <a:latin typeface="+mn-lt"/>
            </a:endParaRPr>
          </a:p>
        </p:txBody>
      </p:sp>
      <p:sp>
        <p:nvSpPr>
          <p:cNvPr id="12" name="Google Shape;183;p26">
            <a:extLst>
              <a:ext uri="{FF2B5EF4-FFF2-40B4-BE49-F238E27FC236}">
                <a16:creationId xmlns:a16="http://schemas.microsoft.com/office/drawing/2014/main" id="{D68CDCC5-E520-434E-9077-A63C5A7638B0}"/>
              </a:ext>
            </a:extLst>
          </p:cNvPr>
          <p:cNvSpPr/>
          <p:nvPr/>
        </p:nvSpPr>
        <p:spPr>
          <a:xfrm flipH="1">
            <a:off x="582179" y="1677525"/>
            <a:ext cx="2428500" cy="31542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84;p26">
            <a:extLst>
              <a:ext uri="{FF2B5EF4-FFF2-40B4-BE49-F238E27FC236}">
                <a16:creationId xmlns:a16="http://schemas.microsoft.com/office/drawing/2014/main" id="{349E696C-1D03-4D2A-A6ED-6ED517AC2D08}"/>
              </a:ext>
            </a:extLst>
          </p:cNvPr>
          <p:cNvSpPr txBox="1"/>
          <p:nvPr/>
        </p:nvSpPr>
        <p:spPr>
          <a:xfrm>
            <a:off x="563880" y="1605178"/>
            <a:ext cx="2371500" cy="31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sz="1200" b="1" dirty="0">
              <a:solidFill>
                <a:schemeClr val="bg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2385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 panose="020B0604020202020204" pitchFamily="34" charset="0"/>
              <a:buChar char="•"/>
            </a:pPr>
            <a:r>
              <a:rPr lang="en" sz="1200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Access gained to user </a:t>
            </a:r>
            <a:r>
              <a:rPr lang="en" sz="1200" dirty="0">
                <a:solidFill>
                  <a:schemeClr val="bg1"/>
                </a:solidFill>
                <a:latin typeface="Courier New" panose="02070309020205020404" pitchFamily="49" charset="0"/>
                <a:ea typeface="Roboto"/>
                <a:cs typeface="Courier New" panose="02070309020205020404" pitchFamily="49" charset="0"/>
                <a:sym typeface="Roboto"/>
              </a:rPr>
              <a:t>ashton</a:t>
            </a:r>
            <a:r>
              <a:rPr lang="en" sz="1200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 after using rocyou.txt password list to crack it.</a:t>
            </a:r>
          </a:p>
          <a:p>
            <a:pPr marL="32385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 panose="020B0604020202020204" pitchFamily="34" charset="0"/>
              <a:buChar char="•"/>
            </a:pPr>
            <a:r>
              <a:rPr lang="en" sz="1200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Sensetive data on how to proceed using user </a:t>
            </a:r>
            <a:r>
              <a:rPr lang="en" sz="1200" dirty="0">
                <a:solidFill>
                  <a:schemeClr val="bg1"/>
                </a:solidFill>
                <a:latin typeface="Courier New" panose="02070309020205020404" pitchFamily="49" charset="0"/>
                <a:ea typeface="Roboto"/>
                <a:cs typeface="Courier New" panose="02070309020205020404" pitchFamily="49" charset="0"/>
                <a:sym typeface="Roboto"/>
              </a:rPr>
              <a:t>ryan</a:t>
            </a:r>
            <a:r>
              <a:rPr lang="en" sz="1200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 revealed</a:t>
            </a:r>
            <a:endParaRPr sz="1200" dirty="0">
              <a:solidFill>
                <a:schemeClr val="bg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2385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CrackStation</a:t>
            </a:r>
            <a:r>
              <a:rPr lang="en-US" sz="1200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 was used to crack the hash for user </a:t>
            </a:r>
            <a:r>
              <a:rPr lang="en-US" sz="1200" dirty="0" err="1">
                <a:solidFill>
                  <a:schemeClr val="bg1"/>
                </a:solidFill>
                <a:latin typeface="Courier New" panose="02070309020205020404" pitchFamily="49" charset="0"/>
                <a:ea typeface="Roboto"/>
                <a:cs typeface="Courier New" panose="02070309020205020404" pitchFamily="49" charset="0"/>
                <a:sym typeface="Roboto"/>
              </a:rPr>
              <a:t>ryan</a:t>
            </a:r>
            <a:r>
              <a:rPr lang="en-US" sz="1200" dirty="0" err="1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’s</a:t>
            </a:r>
            <a:r>
              <a:rPr lang="en-US" sz="1200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 password and gain full access to WebDAV and </a:t>
            </a:r>
            <a:r>
              <a:rPr lang="en-US" sz="1200" dirty="0" err="1">
                <a:solidFill>
                  <a:schemeClr val="bg1"/>
                </a:solidFill>
                <a:latin typeface="Courier New" panose="02070309020205020404" pitchFamily="49" charset="0"/>
                <a:ea typeface="Roboto"/>
                <a:cs typeface="Courier New" panose="02070309020205020404" pitchFamily="49" charset="0"/>
                <a:sym typeface="Roboto"/>
              </a:rPr>
              <a:t>secret_folder</a:t>
            </a:r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ea typeface="Roboto"/>
                <a:cs typeface="Courier New" panose="02070309020205020404" pitchFamily="49" charset="0"/>
                <a:sym typeface="Roboto"/>
              </a:rPr>
              <a:t> </a:t>
            </a:r>
            <a:endParaRPr sz="1200" dirty="0">
              <a:solidFill>
                <a:schemeClr val="bg1"/>
              </a:solidFill>
              <a:latin typeface="Courier New" panose="02070309020205020404" pitchFamily="49" charset="0"/>
              <a:ea typeface="Roboto"/>
              <a:cs typeface="Courier New" panose="02070309020205020404" pitchFamily="49" charset="0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4" name="Google Shape;185;p26">
            <a:extLst>
              <a:ext uri="{FF2B5EF4-FFF2-40B4-BE49-F238E27FC236}">
                <a16:creationId xmlns:a16="http://schemas.microsoft.com/office/drawing/2014/main" id="{7AC98F4D-C158-49DF-9F22-ECEA93A696B1}"/>
              </a:ext>
            </a:extLst>
          </p:cNvPr>
          <p:cNvGrpSpPr/>
          <p:nvPr/>
        </p:nvGrpSpPr>
        <p:grpSpPr>
          <a:xfrm>
            <a:off x="315493" y="1122048"/>
            <a:ext cx="533372" cy="555477"/>
            <a:chOff x="392612" y="1606949"/>
            <a:chExt cx="695400" cy="724126"/>
          </a:xfrm>
        </p:grpSpPr>
        <p:sp>
          <p:nvSpPr>
            <p:cNvPr id="15" name="Google Shape;186;p26">
              <a:extLst>
                <a:ext uri="{FF2B5EF4-FFF2-40B4-BE49-F238E27FC236}">
                  <a16:creationId xmlns:a16="http://schemas.microsoft.com/office/drawing/2014/main" id="{114FB847-82F9-48A4-BE26-4EBB8EB5F8A5}"/>
                </a:ext>
              </a:extLst>
            </p:cNvPr>
            <p:cNvSpPr/>
            <p:nvPr/>
          </p:nvSpPr>
          <p:spPr>
            <a:xfrm>
              <a:off x="392612" y="1606949"/>
              <a:ext cx="695400" cy="621301"/>
            </a:xfrm>
            <a:prstGeom prst="roundRect">
              <a:avLst>
                <a:gd name="adj" fmla="val 16667"/>
              </a:avLst>
            </a:prstGeom>
            <a:solidFill>
              <a:schemeClr val="tx1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 dirty="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 dirty="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" name="Google Shape;187;p26">
              <a:extLst>
                <a:ext uri="{FF2B5EF4-FFF2-40B4-BE49-F238E27FC236}">
                  <a16:creationId xmlns:a16="http://schemas.microsoft.com/office/drawing/2014/main" id="{69472FA5-7104-4C93-BAE6-D8B0823B3584}"/>
                </a:ext>
              </a:extLst>
            </p:cNvPr>
            <p:cNvSpPr/>
            <p:nvPr/>
          </p:nvSpPr>
          <p:spPr>
            <a:xfrm rot="10800000">
              <a:off x="570149" y="2142450"/>
              <a:ext cx="340326" cy="188625"/>
            </a:xfrm>
            <a:prstGeom prst="flowChartExtract">
              <a:avLst/>
            </a:prstGeom>
            <a:solidFill>
              <a:schemeClr val="tx1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2" name="Picture 21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43CAD3A-716B-4346-AA9B-49524EF53C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7770" y="1633261"/>
            <a:ext cx="5611106" cy="184228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4" name="Picture 23" descr="Graphical user interface&#10;&#10;Description automatically generated">
            <a:extLst>
              <a:ext uri="{FF2B5EF4-FFF2-40B4-BE49-F238E27FC236}">
                <a16:creationId xmlns:a16="http://schemas.microsoft.com/office/drawing/2014/main" id="{6A9594B8-8ED4-43FA-BE7E-734FF34024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0241" y="3024319"/>
            <a:ext cx="2933073" cy="206421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" name="Picture 19" descr="Graphical user interface, text, chat or text message&#10;&#10;Description automatically generated">
            <a:extLst>
              <a:ext uri="{FF2B5EF4-FFF2-40B4-BE49-F238E27FC236}">
                <a16:creationId xmlns:a16="http://schemas.microsoft.com/office/drawing/2014/main" id="{351337DD-63ED-48AF-A4E1-9EEBC8ECA9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8423" y="1184846"/>
            <a:ext cx="2771505" cy="69596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4F436FF0-8A11-461F-9A3C-F43BA89ABC44}"/>
              </a:ext>
            </a:extLst>
          </p:cNvPr>
          <p:cNvSpPr txBox="1"/>
          <p:nvPr/>
        </p:nvSpPr>
        <p:spPr>
          <a:xfrm>
            <a:off x="2654314" y="1142781"/>
            <a:ext cx="2908285" cy="52322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</a:rPr>
              <a:t>Use rockyou.txt password list to crack </a:t>
            </a:r>
            <a:r>
              <a:rPr lang="en-U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</a:t>
            </a:r>
            <a:r>
              <a:rPr lang="en-US" sz="1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ashton</a:t>
            </a:r>
            <a:r>
              <a:rPr lang="en-U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 </a:t>
            </a:r>
            <a:r>
              <a:rPr lang="en-US" sz="1400" dirty="0">
                <a:solidFill>
                  <a:schemeClr val="bg1"/>
                </a:solidFill>
              </a:rPr>
              <a:t>user password</a:t>
            </a:r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503A8E7E-316C-4738-A924-D2BCE8F58E7C}"/>
              </a:ext>
            </a:extLst>
          </p:cNvPr>
          <p:cNvSpPr/>
          <p:nvPr/>
        </p:nvSpPr>
        <p:spPr>
          <a:xfrm>
            <a:off x="5562599" y="1464731"/>
            <a:ext cx="381001" cy="1069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C0818A8-7B7D-4401-BF22-0BC0870063E4}"/>
              </a:ext>
            </a:extLst>
          </p:cNvPr>
          <p:cNvSpPr txBox="1"/>
          <p:nvPr/>
        </p:nvSpPr>
        <p:spPr>
          <a:xfrm>
            <a:off x="2393549" y="3179293"/>
            <a:ext cx="34359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rgbClr val="FF0000"/>
                </a:solidFill>
              </a:rPr>
              <a:t>Message after accessing “</a:t>
            </a:r>
            <a:r>
              <a:rPr lang="en-US" sz="1400" dirty="0" err="1">
                <a:solidFill>
                  <a:srgbClr val="FF0000"/>
                </a:solidFill>
              </a:rPr>
              <a:t>ashton</a:t>
            </a:r>
            <a:r>
              <a:rPr lang="en-US" sz="1400" dirty="0">
                <a:solidFill>
                  <a:srgbClr val="FF0000"/>
                </a:solidFill>
              </a:rPr>
              <a:t>”</a:t>
            </a:r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DA00F245-130F-41DE-85AE-DCE1E36A5A3C}"/>
              </a:ext>
            </a:extLst>
          </p:cNvPr>
          <p:cNvSpPr/>
          <p:nvPr/>
        </p:nvSpPr>
        <p:spPr>
          <a:xfrm rot="16200000">
            <a:off x="4338675" y="3120248"/>
            <a:ext cx="228762" cy="1180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B4AF82B-AE76-4354-9FED-C561E796BA8E}"/>
              </a:ext>
            </a:extLst>
          </p:cNvPr>
          <p:cNvSpPr txBox="1"/>
          <p:nvPr/>
        </p:nvSpPr>
        <p:spPr>
          <a:xfrm>
            <a:off x="3158168" y="4185139"/>
            <a:ext cx="3101676" cy="30777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</a:rPr>
              <a:t>Crack hash for user </a:t>
            </a:r>
            <a:r>
              <a:rPr lang="en-U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</a:t>
            </a:r>
            <a:r>
              <a:rPr lang="en-US" sz="1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ryan</a:t>
            </a:r>
            <a:r>
              <a:rPr lang="en-U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 </a:t>
            </a:r>
            <a:r>
              <a:rPr lang="en-US" sz="1400" dirty="0">
                <a:solidFill>
                  <a:schemeClr val="bg1"/>
                </a:solidFill>
              </a:rPr>
              <a:t>password</a:t>
            </a:r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9C06638F-E061-4D3B-A8EE-CCB72F31E9D8}"/>
              </a:ext>
            </a:extLst>
          </p:cNvPr>
          <p:cNvSpPr/>
          <p:nvPr/>
        </p:nvSpPr>
        <p:spPr>
          <a:xfrm>
            <a:off x="5773150" y="4520900"/>
            <a:ext cx="525686" cy="1220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9264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1;p26">
            <a:extLst>
              <a:ext uri="{FF2B5EF4-FFF2-40B4-BE49-F238E27FC236}">
                <a16:creationId xmlns:a16="http://schemas.microsoft.com/office/drawing/2014/main" id="{13A86A48-5E96-4D82-BAB5-04B5748E375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24600" y="127591"/>
            <a:ext cx="9168600" cy="924789"/>
          </a:xfrm>
          <a:prstGeom prst="rect">
            <a:avLst/>
          </a:prstGeom>
          <a:solidFill>
            <a:schemeClr val="tx1"/>
          </a:solidFill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+mn-lt"/>
              </a:rPr>
              <a:t>Exploitation: </a:t>
            </a:r>
            <a:br>
              <a:rPr lang="en" dirty="0">
                <a:solidFill>
                  <a:schemeClr val="dk1"/>
                </a:solidFill>
                <a:latin typeface="+mn-lt"/>
              </a:rPr>
            </a:br>
            <a:r>
              <a:rPr lang="en" b="1" dirty="0">
                <a:solidFill>
                  <a:schemeClr val="dk1"/>
                </a:solidFill>
                <a:latin typeface="+mn-lt"/>
              </a:rPr>
              <a:t>Unauthorized File Upload </a:t>
            </a:r>
            <a:r>
              <a:rPr lang="en" dirty="0">
                <a:solidFill>
                  <a:schemeClr val="dk1"/>
                </a:solidFill>
                <a:latin typeface="+mn-lt"/>
              </a:rPr>
              <a:t>– Tools &amp; Processes </a:t>
            </a:r>
            <a:endParaRPr dirty="0">
              <a:latin typeface="+mn-lt"/>
            </a:endParaRPr>
          </a:p>
        </p:txBody>
      </p:sp>
      <p:sp>
        <p:nvSpPr>
          <p:cNvPr id="12" name="Google Shape;183;p26">
            <a:extLst>
              <a:ext uri="{FF2B5EF4-FFF2-40B4-BE49-F238E27FC236}">
                <a16:creationId xmlns:a16="http://schemas.microsoft.com/office/drawing/2014/main" id="{D68CDCC5-E520-434E-9077-A63C5A7638B0}"/>
              </a:ext>
            </a:extLst>
          </p:cNvPr>
          <p:cNvSpPr/>
          <p:nvPr/>
        </p:nvSpPr>
        <p:spPr>
          <a:xfrm flipH="1">
            <a:off x="582179" y="1677525"/>
            <a:ext cx="2428500" cy="31542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84;p26">
            <a:extLst>
              <a:ext uri="{FF2B5EF4-FFF2-40B4-BE49-F238E27FC236}">
                <a16:creationId xmlns:a16="http://schemas.microsoft.com/office/drawing/2014/main" id="{349E696C-1D03-4D2A-A6ED-6ED517AC2D08}"/>
              </a:ext>
            </a:extLst>
          </p:cNvPr>
          <p:cNvSpPr txBox="1"/>
          <p:nvPr/>
        </p:nvSpPr>
        <p:spPr>
          <a:xfrm>
            <a:off x="639179" y="1756402"/>
            <a:ext cx="2371500" cy="31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sz="1200" b="1" dirty="0">
              <a:solidFill>
                <a:schemeClr val="bg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2385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 panose="020B0604020202020204" pitchFamily="34" charset="0"/>
              <a:buChar char="•"/>
            </a:pPr>
            <a:r>
              <a:rPr lang="en" sz="1200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Full access to WebDAV and </a:t>
            </a:r>
            <a:r>
              <a:rPr lang="en" sz="1200" dirty="0">
                <a:solidFill>
                  <a:schemeClr val="bg1"/>
                </a:solidFill>
                <a:latin typeface="Courier New" panose="02070309020205020404" pitchFamily="49" charset="0"/>
                <a:ea typeface="Roboto"/>
                <a:cs typeface="Courier New" panose="02070309020205020404" pitchFamily="49" charset="0"/>
                <a:sym typeface="Roboto"/>
              </a:rPr>
              <a:t>secret_folder</a:t>
            </a:r>
            <a:r>
              <a:rPr lang="en" sz="1200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 gained</a:t>
            </a:r>
          </a:p>
          <a:p>
            <a:pPr marL="32385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Shell uploaded to WebDAV</a:t>
            </a:r>
            <a:endParaRPr sz="1200" dirty="0">
              <a:solidFill>
                <a:schemeClr val="bg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4" name="Google Shape;185;p26">
            <a:extLst>
              <a:ext uri="{FF2B5EF4-FFF2-40B4-BE49-F238E27FC236}">
                <a16:creationId xmlns:a16="http://schemas.microsoft.com/office/drawing/2014/main" id="{7AC98F4D-C158-49DF-9F22-ECEA93A696B1}"/>
              </a:ext>
            </a:extLst>
          </p:cNvPr>
          <p:cNvGrpSpPr/>
          <p:nvPr/>
        </p:nvGrpSpPr>
        <p:grpSpPr>
          <a:xfrm>
            <a:off x="315493" y="1122048"/>
            <a:ext cx="533372" cy="555477"/>
            <a:chOff x="392612" y="1606949"/>
            <a:chExt cx="695400" cy="724126"/>
          </a:xfrm>
        </p:grpSpPr>
        <p:sp>
          <p:nvSpPr>
            <p:cNvPr id="15" name="Google Shape;186;p26">
              <a:extLst>
                <a:ext uri="{FF2B5EF4-FFF2-40B4-BE49-F238E27FC236}">
                  <a16:creationId xmlns:a16="http://schemas.microsoft.com/office/drawing/2014/main" id="{114FB847-82F9-48A4-BE26-4EBB8EB5F8A5}"/>
                </a:ext>
              </a:extLst>
            </p:cNvPr>
            <p:cNvSpPr/>
            <p:nvPr/>
          </p:nvSpPr>
          <p:spPr>
            <a:xfrm>
              <a:off x="392612" y="1606949"/>
              <a:ext cx="695400" cy="621301"/>
            </a:xfrm>
            <a:prstGeom prst="roundRect">
              <a:avLst>
                <a:gd name="adj" fmla="val 16667"/>
              </a:avLst>
            </a:prstGeom>
            <a:solidFill>
              <a:schemeClr val="tx1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 dirty="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 dirty="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" name="Google Shape;187;p26">
              <a:extLst>
                <a:ext uri="{FF2B5EF4-FFF2-40B4-BE49-F238E27FC236}">
                  <a16:creationId xmlns:a16="http://schemas.microsoft.com/office/drawing/2014/main" id="{69472FA5-7104-4C93-BAE6-D8B0823B3584}"/>
                </a:ext>
              </a:extLst>
            </p:cNvPr>
            <p:cNvSpPr/>
            <p:nvPr/>
          </p:nvSpPr>
          <p:spPr>
            <a:xfrm rot="10800000">
              <a:off x="570149" y="2142450"/>
              <a:ext cx="340326" cy="188625"/>
            </a:xfrm>
            <a:prstGeom prst="flowChartExtract">
              <a:avLst/>
            </a:prstGeom>
            <a:solidFill>
              <a:schemeClr val="tx1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4BAFC602-E058-4674-B598-4C32550C73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1194" y="1122048"/>
            <a:ext cx="4747446" cy="2524124"/>
          </a:xfrm>
          <a:prstGeom prst="rect">
            <a:avLst/>
          </a:prstGeom>
        </p:spPr>
      </p:pic>
      <p:pic>
        <p:nvPicPr>
          <p:cNvPr id="19" name="Picture 18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770950ED-1BA1-487E-8BCF-F42A130960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8145" y="2494443"/>
            <a:ext cx="2682240" cy="2194560"/>
          </a:xfrm>
          <a:prstGeom prst="rect">
            <a:avLst/>
          </a:prstGeom>
          <a:ln w="38100" cap="sq">
            <a:solidFill>
              <a:schemeClr val="tx1">
                <a:lumMod val="85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734404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Text&#10;&#10;Description automatically generated">
            <a:extLst>
              <a:ext uri="{FF2B5EF4-FFF2-40B4-BE49-F238E27FC236}">
                <a16:creationId xmlns:a16="http://schemas.microsoft.com/office/drawing/2014/main" id="{7172B1E0-8E66-47BD-A9CA-74153E3594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0321" y="1237055"/>
            <a:ext cx="4285006" cy="3293574"/>
          </a:xfrm>
          <a:prstGeom prst="rect">
            <a:avLst/>
          </a:prstGeom>
          <a:ln w="38100" cap="sq">
            <a:solidFill>
              <a:schemeClr val="tx1">
                <a:lumMod val="65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1" name="Google Shape;181;p26">
            <a:extLst>
              <a:ext uri="{FF2B5EF4-FFF2-40B4-BE49-F238E27FC236}">
                <a16:creationId xmlns:a16="http://schemas.microsoft.com/office/drawing/2014/main" id="{48D5D350-F329-4D5C-A09F-7B2E484AA7E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24600" y="243476"/>
            <a:ext cx="9168600" cy="862738"/>
          </a:xfrm>
          <a:prstGeom prst="rect">
            <a:avLst/>
          </a:prstGeom>
          <a:solidFill>
            <a:schemeClr val="tx1"/>
          </a:solidFill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+mn-lt"/>
              </a:rPr>
              <a:t>Exploitation: </a:t>
            </a:r>
            <a:br>
              <a:rPr lang="en" dirty="0">
                <a:solidFill>
                  <a:schemeClr val="dk1"/>
                </a:solidFill>
                <a:latin typeface="+mn-lt"/>
              </a:rPr>
            </a:br>
            <a:r>
              <a:rPr lang="en" b="1" dirty="0">
                <a:solidFill>
                  <a:schemeClr val="dk1"/>
                </a:solidFill>
                <a:latin typeface="+mn-lt"/>
              </a:rPr>
              <a:t>Unauthorized File Upload </a:t>
            </a:r>
            <a:r>
              <a:rPr lang="en" dirty="0">
                <a:solidFill>
                  <a:schemeClr val="dk1"/>
                </a:solidFill>
                <a:latin typeface="+mn-lt"/>
              </a:rPr>
              <a:t>– Achievements &amp; Aftermath</a:t>
            </a:r>
            <a:endParaRPr dirty="0">
              <a:latin typeface="+mn-lt"/>
            </a:endParaRPr>
          </a:p>
        </p:txBody>
      </p:sp>
      <p:sp>
        <p:nvSpPr>
          <p:cNvPr id="9" name="Google Shape;191;p26">
            <a:extLst>
              <a:ext uri="{FF2B5EF4-FFF2-40B4-BE49-F238E27FC236}">
                <a16:creationId xmlns:a16="http://schemas.microsoft.com/office/drawing/2014/main" id="{8DC3753B-E7A4-4BAA-BEFA-C192F9BD9C3C}"/>
              </a:ext>
            </a:extLst>
          </p:cNvPr>
          <p:cNvSpPr/>
          <p:nvPr/>
        </p:nvSpPr>
        <p:spPr>
          <a:xfrm flipH="1">
            <a:off x="339775" y="1773012"/>
            <a:ext cx="2720033" cy="3032504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92;p26">
            <a:extLst>
              <a:ext uri="{FF2B5EF4-FFF2-40B4-BE49-F238E27FC236}">
                <a16:creationId xmlns:a16="http://schemas.microsoft.com/office/drawing/2014/main" id="{098B27AC-94E8-4D28-8A82-6AF33DA3BA19}"/>
              </a:ext>
            </a:extLst>
          </p:cNvPr>
          <p:cNvSpPr txBox="1"/>
          <p:nvPr/>
        </p:nvSpPr>
        <p:spPr>
          <a:xfrm>
            <a:off x="368245" y="1655162"/>
            <a:ext cx="2746303" cy="29695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sz="1200" b="1" dirty="0">
              <a:solidFill>
                <a:schemeClr val="bg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2385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Generate custom web shell with </a:t>
            </a:r>
            <a:r>
              <a:rPr lang="en-US" sz="1200" b="1" dirty="0" err="1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msfconsole</a:t>
            </a:r>
            <a:endParaRPr lang="en-US" sz="1200" b="1" dirty="0">
              <a:solidFill>
                <a:schemeClr val="bg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2385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 panose="020B0604020202020204" pitchFamily="34" charset="0"/>
              <a:buChar char="•"/>
            </a:pPr>
            <a:r>
              <a:rPr lang="en" sz="1200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Uploading the reverse web shell allows us to execute arbitrary shell commands on the target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Aftermath</a:t>
            </a:r>
            <a:endParaRPr lang="en-US" sz="1200" dirty="0">
              <a:solidFill>
                <a:schemeClr val="bg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2385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Running arbitrary shell commands allows </a:t>
            </a:r>
            <a:r>
              <a:rPr lang="en-US" sz="1200" b="1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Meterpreter</a:t>
            </a:r>
            <a:r>
              <a:rPr lang="en-US" sz="1200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 to open a full-fledged connection to the target</a:t>
            </a: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-"/>
            </a:pPr>
            <a:endParaRPr sz="1200" dirty="0">
              <a:solidFill>
                <a:schemeClr val="bg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6" name="Google Shape;188;p26">
            <a:extLst>
              <a:ext uri="{FF2B5EF4-FFF2-40B4-BE49-F238E27FC236}">
                <a16:creationId xmlns:a16="http://schemas.microsoft.com/office/drawing/2014/main" id="{D9B07379-62A5-46A6-8643-24157021CA54}"/>
              </a:ext>
            </a:extLst>
          </p:cNvPr>
          <p:cNvGrpSpPr/>
          <p:nvPr/>
        </p:nvGrpSpPr>
        <p:grpSpPr>
          <a:xfrm>
            <a:off x="80016" y="1237055"/>
            <a:ext cx="533372" cy="562801"/>
            <a:chOff x="-25986" y="1285405"/>
            <a:chExt cx="695400" cy="733672"/>
          </a:xfrm>
        </p:grpSpPr>
        <p:sp>
          <p:nvSpPr>
            <p:cNvPr id="7" name="Google Shape;189;p26">
              <a:extLst>
                <a:ext uri="{FF2B5EF4-FFF2-40B4-BE49-F238E27FC236}">
                  <a16:creationId xmlns:a16="http://schemas.microsoft.com/office/drawing/2014/main" id="{424CFDEE-BD0D-4748-AA19-E311CB6B5869}"/>
                </a:ext>
              </a:extLst>
            </p:cNvPr>
            <p:cNvSpPr/>
            <p:nvPr/>
          </p:nvSpPr>
          <p:spPr>
            <a:xfrm>
              <a:off x="-25986" y="1285405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chemeClr val="tx1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 dirty="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 dirty="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8" name="Google Shape;190;p26">
              <a:extLst>
                <a:ext uri="{FF2B5EF4-FFF2-40B4-BE49-F238E27FC236}">
                  <a16:creationId xmlns:a16="http://schemas.microsoft.com/office/drawing/2014/main" id="{A5AC8EA2-40AA-418C-8C3D-E8D63EDB075A}"/>
                </a:ext>
              </a:extLst>
            </p:cNvPr>
            <p:cNvSpPr/>
            <p:nvPr/>
          </p:nvSpPr>
          <p:spPr>
            <a:xfrm rot="10800000">
              <a:off x="142522" y="1830453"/>
              <a:ext cx="340325" cy="188624"/>
            </a:xfrm>
            <a:prstGeom prst="flowChartExtract">
              <a:avLst/>
            </a:prstGeom>
            <a:solidFill>
              <a:schemeClr val="tx1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9" name="Picture 18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D92D6254-4BC5-4D8D-9A30-4754B73F7D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6581" y="2134944"/>
            <a:ext cx="2682240" cy="2194560"/>
          </a:xfrm>
          <a:prstGeom prst="rect">
            <a:avLst/>
          </a:prstGeom>
          <a:ln w="38100" cap="sq">
            <a:solidFill>
              <a:schemeClr val="tx1">
                <a:lumMod val="85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622070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7"/>
          <p:cNvSpPr txBox="1">
            <a:spLocks noGrp="1"/>
          </p:cNvSpPr>
          <p:nvPr>
            <p:ph type="title"/>
          </p:nvPr>
        </p:nvSpPr>
        <p:spPr>
          <a:xfrm>
            <a:off x="-75121" y="184761"/>
            <a:ext cx="9168600" cy="887854"/>
          </a:xfrm>
          <a:prstGeom prst="rect">
            <a:avLst/>
          </a:prstGeom>
          <a:solidFill>
            <a:schemeClr val="tx1"/>
          </a:solidFill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+mn-lt"/>
              </a:rPr>
              <a:t>Exploitation: </a:t>
            </a:r>
            <a:br>
              <a:rPr lang="en" dirty="0">
                <a:solidFill>
                  <a:schemeClr val="dk1"/>
                </a:solidFill>
                <a:latin typeface="+mn-lt"/>
              </a:rPr>
            </a:br>
            <a:r>
              <a:rPr lang="en" b="1" dirty="0">
                <a:solidFill>
                  <a:schemeClr val="dk1"/>
                </a:solidFill>
                <a:latin typeface="+mn-lt"/>
              </a:rPr>
              <a:t>Remote Code EXECUTION </a:t>
            </a:r>
            <a:r>
              <a:rPr lang="en" dirty="0">
                <a:solidFill>
                  <a:schemeClr val="dk1"/>
                </a:solidFill>
                <a:latin typeface="+mn-lt"/>
              </a:rPr>
              <a:t>– Tools and Processes</a:t>
            </a:r>
            <a:endParaRPr dirty="0">
              <a:latin typeface="+mn-lt"/>
            </a:endParaRPr>
          </a:p>
        </p:txBody>
      </p:sp>
      <p:sp>
        <p:nvSpPr>
          <p:cNvPr id="204" name="Google Shape;204;p27"/>
          <p:cNvSpPr/>
          <p:nvPr/>
        </p:nvSpPr>
        <p:spPr>
          <a:xfrm flipH="1">
            <a:off x="418999" y="1807710"/>
            <a:ext cx="2428500" cy="3081646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27"/>
          <p:cNvSpPr txBox="1"/>
          <p:nvPr/>
        </p:nvSpPr>
        <p:spPr>
          <a:xfrm>
            <a:off x="418999" y="1807759"/>
            <a:ext cx="2371500" cy="31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bg1"/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Tools &amp; Processes</a:t>
            </a:r>
            <a:endParaRPr sz="1200" b="1" dirty="0">
              <a:solidFill>
                <a:schemeClr val="bg1"/>
              </a:solidFill>
              <a:latin typeface="Arial" panose="020B0604020202020204" pitchFamily="34" charset="0"/>
              <a:ea typeface="Roboto"/>
              <a:cs typeface="Arial" panose="020B0604020202020204" pitchFamily="34" charset="0"/>
              <a:sym typeface="Roboto"/>
            </a:endParaRPr>
          </a:p>
          <a:p>
            <a:pPr marL="32385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 panose="020B0604020202020204" pitchFamily="34" charset="0"/>
              <a:buChar char="•"/>
            </a:pPr>
            <a:r>
              <a:rPr lang="en" sz="1200" dirty="0">
                <a:solidFill>
                  <a:schemeClr val="bg1"/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Use </a:t>
            </a:r>
            <a:r>
              <a:rPr lang="en" sz="1200" b="1" dirty="0">
                <a:solidFill>
                  <a:schemeClr val="bg1"/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Meterpreter</a:t>
            </a:r>
            <a:r>
              <a:rPr lang="en" sz="1200" dirty="0">
                <a:solidFill>
                  <a:schemeClr val="bg1"/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 to connect to uploaded web shell</a:t>
            </a:r>
            <a:endParaRPr sz="1200" dirty="0">
              <a:solidFill>
                <a:schemeClr val="bg1"/>
              </a:solidFill>
              <a:latin typeface="Arial" panose="020B0604020202020204" pitchFamily="34" charset="0"/>
              <a:ea typeface="Roboto"/>
              <a:cs typeface="Arial" panose="020B0604020202020204" pitchFamily="34" charset="0"/>
              <a:sym typeface="Roboto"/>
            </a:endParaRPr>
          </a:p>
          <a:p>
            <a:pPr marL="32385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 panose="020B0604020202020204" pitchFamily="34" charset="0"/>
              <a:buChar char="•"/>
            </a:pPr>
            <a:r>
              <a:rPr lang="en" sz="1200" dirty="0">
                <a:solidFill>
                  <a:schemeClr val="bg1"/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Use shell to explore and compromise target</a:t>
            </a:r>
            <a:endParaRPr sz="1200" dirty="0">
              <a:solidFill>
                <a:schemeClr val="bg1"/>
              </a:solidFill>
              <a:latin typeface="Arial" panose="020B0604020202020204" pitchFamily="34" charset="0"/>
              <a:ea typeface="Roboto"/>
              <a:cs typeface="Arial" panose="020B0604020202020204" pitchFamily="34" charset="0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06" name="Google Shape;206;p27"/>
          <p:cNvGrpSpPr/>
          <p:nvPr/>
        </p:nvGrpSpPr>
        <p:grpSpPr>
          <a:xfrm>
            <a:off x="152313" y="1258776"/>
            <a:ext cx="533372" cy="548959"/>
            <a:chOff x="393890" y="1491561"/>
            <a:chExt cx="695400" cy="715629"/>
          </a:xfrm>
        </p:grpSpPr>
        <p:sp>
          <p:nvSpPr>
            <p:cNvPr id="207" name="Google Shape;207;p27"/>
            <p:cNvSpPr/>
            <p:nvPr/>
          </p:nvSpPr>
          <p:spPr>
            <a:xfrm>
              <a:off x="393890" y="1491561"/>
              <a:ext cx="695400" cy="621301"/>
            </a:xfrm>
            <a:prstGeom prst="roundRect">
              <a:avLst>
                <a:gd name="adj" fmla="val 16667"/>
              </a:avLst>
            </a:prstGeom>
            <a:solidFill>
              <a:schemeClr val="tx1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 dirty="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 dirty="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08" name="Google Shape;208;p27"/>
            <p:cNvSpPr/>
            <p:nvPr/>
          </p:nvSpPr>
          <p:spPr>
            <a:xfrm rot="10800000">
              <a:off x="560954" y="2018565"/>
              <a:ext cx="340325" cy="188625"/>
            </a:xfrm>
            <a:prstGeom prst="flowChartExtract">
              <a:avLst/>
            </a:prstGeom>
            <a:solidFill>
              <a:schemeClr val="tx1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C217850A-D403-4130-830B-2546C739894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" t="60538" r="22096" b="26384"/>
          <a:stretch/>
        </p:blipFill>
        <p:spPr>
          <a:xfrm>
            <a:off x="1234923" y="1300623"/>
            <a:ext cx="6674154" cy="132588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1" name="Picture 10" descr="Text&#10;&#10;Description automatically generated with medium confidence">
            <a:extLst>
              <a:ext uri="{FF2B5EF4-FFF2-40B4-BE49-F238E27FC236}">
                <a16:creationId xmlns:a16="http://schemas.microsoft.com/office/drawing/2014/main" id="{E7134816-C588-445E-8A91-92DCFFBBD6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6047" y="1566348"/>
            <a:ext cx="3110347" cy="2314898"/>
          </a:xfrm>
          <a:prstGeom prst="rect">
            <a:avLst/>
          </a:prstGeom>
          <a:ln w="38100" cap="sq">
            <a:solidFill>
              <a:schemeClr val="tx1">
                <a:lumMod val="75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8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E710BC78-AA44-43C8-AF9E-B479C6FE33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51320" y="1830369"/>
            <a:ext cx="3472294" cy="2840968"/>
          </a:xfrm>
          <a:prstGeom prst="rect">
            <a:avLst/>
          </a:prstGeom>
          <a:ln w="38100" cap="sq">
            <a:solidFill>
              <a:schemeClr val="tx1">
                <a:lumMod val="75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C2FB4CD-38A2-48ED-8B8C-3E14F33BBC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0148" b="17921"/>
          <a:stretch/>
        </p:blipFill>
        <p:spPr>
          <a:xfrm>
            <a:off x="789709" y="4278404"/>
            <a:ext cx="5243946" cy="647254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175;p68">
            <a:extLst>
              <a:ext uri="{FF2B5EF4-FFF2-40B4-BE49-F238E27FC236}">
                <a16:creationId xmlns:a16="http://schemas.microsoft.com/office/drawing/2014/main" id="{A618D53E-B216-4F09-8863-3650E64BC40E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1214" t="23718" r="38065" b="4209"/>
          <a:stretch/>
        </p:blipFill>
        <p:spPr>
          <a:xfrm>
            <a:off x="2869073" y="1205695"/>
            <a:ext cx="4371166" cy="3770200"/>
          </a:xfrm>
          <a:prstGeom prst="rect">
            <a:avLst/>
          </a:prstGeom>
          <a:ln w="38100" cap="sq">
            <a:solidFill>
              <a:schemeClr val="tx1">
                <a:lumMod val="75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Google Shape;212;p27">
            <a:extLst>
              <a:ext uri="{FF2B5EF4-FFF2-40B4-BE49-F238E27FC236}">
                <a16:creationId xmlns:a16="http://schemas.microsoft.com/office/drawing/2014/main" id="{61730DCD-DEFD-4B76-AD61-9949C026752F}"/>
              </a:ext>
            </a:extLst>
          </p:cNvPr>
          <p:cNvSpPr/>
          <p:nvPr/>
        </p:nvSpPr>
        <p:spPr>
          <a:xfrm flipH="1">
            <a:off x="468464" y="1815234"/>
            <a:ext cx="2260463" cy="3019998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" name="Google Shape;209;p27">
            <a:extLst>
              <a:ext uri="{FF2B5EF4-FFF2-40B4-BE49-F238E27FC236}">
                <a16:creationId xmlns:a16="http://schemas.microsoft.com/office/drawing/2014/main" id="{E7CCEB94-2656-4231-8D97-827BBACD423D}"/>
              </a:ext>
            </a:extLst>
          </p:cNvPr>
          <p:cNvGrpSpPr/>
          <p:nvPr/>
        </p:nvGrpSpPr>
        <p:grpSpPr>
          <a:xfrm>
            <a:off x="201568" y="1266283"/>
            <a:ext cx="581213" cy="548947"/>
            <a:chOff x="286207" y="1907140"/>
            <a:chExt cx="695400" cy="715614"/>
          </a:xfrm>
        </p:grpSpPr>
        <p:sp>
          <p:nvSpPr>
            <p:cNvPr id="7" name="Google Shape;210;p27">
              <a:extLst>
                <a:ext uri="{FF2B5EF4-FFF2-40B4-BE49-F238E27FC236}">
                  <a16:creationId xmlns:a16="http://schemas.microsoft.com/office/drawing/2014/main" id="{36D6F1FB-EA99-47A3-B40B-595092FA00BC}"/>
                </a:ext>
              </a:extLst>
            </p:cNvPr>
            <p:cNvSpPr/>
            <p:nvPr/>
          </p:nvSpPr>
          <p:spPr>
            <a:xfrm>
              <a:off x="286207" y="1907140"/>
              <a:ext cx="695400" cy="621301"/>
            </a:xfrm>
            <a:prstGeom prst="roundRect">
              <a:avLst>
                <a:gd name="adj" fmla="val 16667"/>
              </a:avLst>
            </a:prstGeom>
            <a:solidFill>
              <a:schemeClr val="tx1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 dirty="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 dirty="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8" name="Google Shape;211;p27">
              <a:extLst>
                <a:ext uri="{FF2B5EF4-FFF2-40B4-BE49-F238E27FC236}">
                  <a16:creationId xmlns:a16="http://schemas.microsoft.com/office/drawing/2014/main" id="{6944B218-71D2-4584-8D7C-6EF482971377}"/>
                </a:ext>
              </a:extLst>
            </p:cNvPr>
            <p:cNvSpPr/>
            <p:nvPr/>
          </p:nvSpPr>
          <p:spPr>
            <a:xfrm rot="10800000">
              <a:off x="463745" y="2434129"/>
              <a:ext cx="340324" cy="188625"/>
            </a:xfrm>
            <a:prstGeom prst="flowChartExtract">
              <a:avLst/>
            </a:prstGeom>
            <a:solidFill>
              <a:schemeClr val="tx1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" name="Google Shape;213;p27">
            <a:extLst>
              <a:ext uri="{FF2B5EF4-FFF2-40B4-BE49-F238E27FC236}">
                <a16:creationId xmlns:a16="http://schemas.microsoft.com/office/drawing/2014/main" id="{EBF60B2C-0313-4831-BFAA-3EC45069D308}"/>
              </a:ext>
            </a:extLst>
          </p:cNvPr>
          <p:cNvSpPr txBox="1"/>
          <p:nvPr/>
        </p:nvSpPr>
        <p:spPr>
          <a:xfrm>
            <a:off x="468882" y="1815234"/>
            <a:ext cx="2260463" cy="3019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bg1"/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Achievements</a:t>
            </a:r>
            <a:endParaRPr sz="1200" b="1" dirty="0">
              <a:solidFill>
                <a:schemeClr val="bg1"/>
              </a:solidFill>
              <a:latin typeface="Arial" panose="020B0604020202020204" pitchFamily="34" charset="0"/>
              <a:ea typeface="Roboto"/>
              <a:cs typeface="Arial" panose="020B0604020202020204" pitchFamily="34" charset="0"/>
              <a:sym typeface="Roboto"/>
            </a:endParaRPr>
          </a:p>
          <a:p>
            <a:pPr marL="32385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 panose="020B0604020202020204" pitchFamily="34" charset="0"/>
              <a:buChar char="•"/>
            </a:pPr>
            <a:r>
              <a:rPr lang="en" sz="1200" dirty="0">
                <a:solidFill>
                  <a:schemeClr val="bg1"/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Leveraging the Remote Code Execution (RCE) allows us to open a </a:t>
            </a:r>
            <a:r>
              <a:rPr lang="en" sz="1200" b="1" dirty="0">
                <a:solidFill>
                  <a:schemeClr val="bg1"/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Meterpreter</a:t>
            </a:r>
            <a:r>
              <a:rPr lang="en" sz="1200" dirty="0">
                <a:solidFill>
                  <a:schemeClr val="bg1"/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 shell to the target</a:t>
            </a:r>
            <a:endParaRPr sz="1200" dirty="0">
              <a:solidFill>
                <a:schemeClr val="bg1"/>
              </a:solidFill>
              <a:latin typeface="Arial" panose="020B0604020202020204" pitchFamily="34" charset="0"/>
              <a:ea typeface="Roboto"/>
              <a:cs typeface="Arial" panose="020B0604020202020204" pitchFamily="34" charset="0"/>
              <a:sym typeface="Roboto"/>
            </a:endParaRPr>
          </a:p>
          <a:p>
            <a:pPr marL="32385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 panose="020B0604020202020204" pitchFamily="34" charset="0"/>
              <a:buChar char="•"/>
            </a:pPr>
            <a:r>
              <a:rPr lang="en" sz="1200" dirty="0">
                <a:solidFill>
                  <a:schemeClr val="bg1"/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Once on the target, the full file system is available for exploration</a:t>
            </a:r>
            <a:endParaRPr sz="1200" dirty="0">
              <a:solidFill>
                <a:schemeClr val="bg1"/>
              </a:solidFill>
              <a:latin typeface="Arial" panose="020B0604020202020204" pitchFamily="34" charset="0"/>
              <a:ea typeface="Roboto"/>
              <a:cs typeface="Arial" panose="020B0604020202020204" pitchFamily="34" charset="0"/>
              <a:sym typeface="Roboto"/>
            </a:endParaRPr>
          </a:p>
        </p:txBody>
      </p:sp>
      <p:sp>
        <p:nvSpPr>
          <p:cNvPr id="11" name="Google Shape;202;p27">
            <a:extLst>
              <a:ext uri="{FF2B5EF4-FFF2-40B4-BE49-F238E27FC236}">
                <a16:creationId xmlns:a16="http://schemas.microsoft.com/office/drawing/2014/main" id="{D565BEE8-1C6B-4260-8298-B941DAFB9F48}"/>
              </a:ext>
            </a:extLst>
          </p:cNvPr>
          <p:cNvSpPr txBox="1">
            <a:spLocks/>
          </p:cNvSpPr>
          <p:nvPr/>
        </p:nvSpPr>
        <p:spPr>
          <a:xfrm>
            <a:off x="-12300" y="226542"/>
            <a:ext cx="9168600" cy="887854"/>
          </a:xfrm>
          <a:prstGeom prst="rect">
            <a:avLst/>
          </a:prstGeom>
          <a:solidFill>
            <a:schemeClr val="tx1"/>
          </a:solidFill>
        </p:spPr>
        <p:txBody>
          <a:bodyPr spcFirstLastPara="1" vert="horz" wrap="square" lIns="457200" tIns="182875" rIns="274300" bIns="91425" rtlCol="0" anchor="t" anchorCtr="0">
            <a:noAutofit/>
          </a:bodyPr>
          <a:lstStyle>
            <a:lvl1pPr lvl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 kern="1200" cap="all" baseline="0">
                <a:solidFill>
                  <a:schemeClr val="tx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r>
              <a:rPr lang="en-US" dirty="0">
                <a:solidFill>
                  <a:schemeClr val="dk1"/>
                </a:solidFill>
                <a:latin typeface="+mn-lt"/>
              </a:rPr>
              <a:t>Exploitation: </a:t>
            </a:r>
            <a:br>
              <a:rPr lang="en-US" dirty="0">
                <a:solidFill>
                  <a:schemeClr val="dk1"/>
                </a:solidFill>
                <a:latin typeface="+mn-lt"/>
              </a:rPr>
            </a:br>
            <a:r>
              <a:rPr lang="en-US" b="1" dirty="0">
                <a:solidFill>
                  <a:schemeClr val="dk1"/>
                </a:solidFill>
                <a:latin typeface="+mn-lt"/>
              </a:rPr>
              <a:t>Remote Code EXECUTION </a:t>
            </a:r>
            <a:r>
              <a:rPr lang="en-US" dirty="0">
                <a:solidFill>
                  <a:schemeClr val="dk1"/>
                </a:solidFill>
                <a:latin typeface="+mn-lt"/>
              </a:rPr>
              <a:t>– </a:t>
            </a:r>
            <a:r>
              <a:rPr lang="en-US" dirty="0" err="1">
                <a:solidFill>
                  <a:schemeClr val="dk1"/>
                </a:solidFill>
                <a:latin typeface="+mn-lt"/>
              </a:rPr>
              <a:t>AChievemenets</a:t>
            </a:r>
            <a:endParaRPr lang="en-US" dirty="0">
              <a:latin typeface="+mn-lt"/>
            </a:endParaRPr>
          </a:p>
        </p:txBody>
      </p:sp>
      <p:pic>
        <p:nvPicPr>
          <p:cNvPr id="14" name="Picture 1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05F409F4-31F6-4D2B-9B88-9AF89B9FFA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2980" y="2288270"/>
            <a:ext cx="2973973" cy="2339340"/>
          </a:xfrm>
          <a:prstGeom prst="rect">
            <a:avLst/>
          </a:prstGeom>
          <a:ln w="38100" cap="sq">
            <a:solidFill>
              <a:schemeClr val="tx1">
                <a:lumMod val="75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671095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217;p27">
            <a:extLst>
              <a:ext uri="{FF2B5EF4-FFF2-40B4-BE49-F238E27FC236}">
                <a16:creationId xmlns:a16="http://schemas.microsoft.com/office/drawing/2014/main" id="{1675D3DE-F732-4FB5-9040-D422C569E18D}"/>
              </a:ext>
            </a:extLst>
          </p:cNvPr>
          <p:cNvSpPr/>
          <p:nvPr/>
        </p:nvSpPr>
        <p:spPr>
          <a:xfrm flipH="1">
            <a:off x="508074" y="1725528"/>
            <a:ext cx="2420503" cy="3123563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8C47BB-3961-4E29-A016-D0B358484E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4600" y="229152"/>
            <a:ext cx="9168600" cy="868482"/>
          </a:xfrm>
          <a:solidFill>
            <a:schemeClr val="tx1"/>
          </a:solidFill>
        </p:spPr>
        <p:txBody>
          <a:bodyPr>
            <a:noAutofit/>
          </a:bodyPr>
          <a:lstStyle/>
          <a:p>
            <a:r>
              <a:rPr lang="en" dirty="0">
                <a:solidFill>
                  <a:schemeClr val="dk1"/>
                </a:solidFill>
                <a:latin typeface="+mn-lt"/>
              </a:rPr>
              <a:t>Exploitation: </a:t>
            </a:r>
            <a:br>
              <a:rPr lang="en" dirty="0">
                <a:solidFill>
                  <a:schemeClr val="dk1"/>
                </a:solidFill>
                <a:latin typeface="+mn-lt"/>
              </a:rPr>
            </a:br>
            <a:r>
              <a:rPr lang="en" b="1" dirty="0">
                <a:solidFill>
                  <a:schemeClr val="dk1"/>
                </a:solidFill>
                <a:latin typeface="+mn-lt"/>
              </a:rPr>
              <a:t>Remote Code Execution </a:t>
            </a:r>
            <a:r>
              <a:rPr lang="en" dirty="0">
                <a:solidFill>
                  <a:schemeClr val="dk1"/>
                </a:solidFill>
                <a:latin typeface="+mn-lt"/>
              </a:rPr>
              <a:t>- Aftermath</a:t>
            </a:r>
            <a:endParaRPr lang="en-US" dirty="0">
              <a:latin typeface="+mn-lt"/>
            </a:endParaRPr>
          </a:p>
        </p:txBody>
      </p:sp>
      <p:sp>
        <p:nvSpPr>
          <p:cNvPr id="6" name="Google Shape;215;p27">
            <a:extLst>
              <a:ext uri="{FF2B5EF4-FFF2-40B4-BE49-F238E27FC236}">
                <a16:creationId xmlns:a16="http://schemas.microsoft.com/office/drawing/2014/main" id="{2B76A048-1608-4976-A7EC-D1F995D7F27C}"/>
              </a:ext>
            </a:extLst>
          </p:cNvPr>
          <p:cNvSpPr/>
          <p:nvPr/>
        </p:nvSpPr>
        <p:spPr>
          <a:xfrm>
            <a:off x="241399" y="1173281"/>
            <a:ext cx="533372" cy="476600"/>
          </a:xfrm>
          <a:prstGeom prst="roundRect">
            <a:avLst>
              <a:gd name="adj" fmla="val 16667"/>
            </a:avLst>
          </a:prstGeom>
          <a:solidFill>
            <a:schemeClr val="tx1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21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7" name="Google Shape;216;p27">
            <a:extLst>
              <a:ext uri="{FF2B5EF4-FFF2-40B4-BE49-F238E27FC236}">
                <a16:creationId xmlns:a16="http://schemas.microsoft.com/office/drawing/2014/main" id="{AE8E99A9-5E73-4D69-BF17-84875B3B9CF8}"/>
              </a:ext>
            </a:extLst>
          </p:cNvPr>
          <p:cNvSpPr/>
          <p:nvPr/>
        </p:nvSpPr>
        <p:spPr>
          <a:xfrm rot="10800000">
            <a:off x="377558" y="1571451"/>
            <a:ext cx="261029" cy="144694"/>
          </a:xfrm>
          <a:prstGeom prst="flowChartExtra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218;p27">
            <a:extLst>
              <a:ext uri="{FF2B5EF4-FFF2-40B4-BE49-F238E27FC236}">
                <a16:creationId xmlns:a16="http://schemas.microsoft.com/office/drawing/2014/main" id="{6370855D-6D96-46EC-B1C2-2AF3A6C21414}"/>
              </a:ext>
            </a:extLst>
          </p:cNvPr>
          <p:cNvSpPr txBox="1"/>
          <p:nvPr/>
        </p:nvSpPr>
        <p:spPr>
          <a:xfrm>
            <a:off x="508073" y="1782408"/>
            <a:ext cx="2420503" cy="32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>
                <a:solidFill>
                  <a:schemeClr val="bg1"/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Aftermath</a:t>
            </a:r>
            <a:endParaRPr sz="1400" dirty="0">
              <a:solidFill>
                <a:schemeClr val="bg1"/>
              </a:solidFill>
              <a:latin typeface="Arial" panose="020B0604020202020204" pitchFamily="34" charset="0"/>
              <a:ea typeface="Roboto"/>
              <a:cs typeface="Arial" panose="020B0604020202020204" pitchFamily="34" charset="0"/>
              <a:sym typeface="Roboto"/>
            </a:endParaRPr>
          </a:p>
          <a:p>
            <a:pPr marL="4381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 panose="020B0604020202020204" pitchFamily="34" charset="0"/>
              <a:buChar char="•"/>
            </a:pPr>
            <a:r>
              <a:rPr lang="en" sz="1400" dirty="0">
                <a:solidFill>
                  <a:schemeClr val="bg1"/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Achieving a shell on the target allows us to display all files and capture the flag</a:t>
            </a:r>
            <a:endParaRPr sz="1400" dirty="0">
              <a:solidFill>
                <a:schemeClr val="bg1"/>
              </a:solidFill>
              <a:latin typeface="Arial" panose="020B0604020202020204" pitchFamily="34" charset="0"/>
              <a:ea typeface="Roboto"/>
              <a:cs typeface="Arial" panose="020B0604020202020204" pitchFamily="34" charset="0"/>
              <a:sym typeface="Roboto"/>
            </a:endParaRPr>
          </a:p>
        </p:txBody>
      </p:sp>
      <p:pic>
        <p:nvPicPr>
          <p:cNvPr id="15" name="Picture 1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BB685155-E441-4C78-A3FE-D25253A786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9717" y="3696100"/>
            <a:ext cx="4287983" cy="1152991"/>
          </a:xfrm>
          <a:prstGeom prst="rect">
            <a:avLst/>
          </a:prstGeom>
          <a:ln w="38100" cap="sq">
            <a:solidFill>
              <a:schemeClr val="tx1">
                <a:lumMod val="75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9" name="Picture 18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7806D496-5209-4391-BD11-FDCC79D5E0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8461" y="1173281"/>
            <a:ext cx="3467470" cy="2727527"/>
          </a:xfrm>
          <a:prstGeom prst="rect">
            <a:avLst/>
          </a:prstGeom>
          <a:ln w="38100" cap="sq">
            <a:solidFill>
              <a:schemeClr val="tx1">
                <a:lumMod val="75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1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B6417965-CD0B-4846-830E-7E07B5FDD0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8537" y="1562067"/>
            <a:ext cx="2974064" cy="1581252"/>
          </a:xfrm>
          <a:prstGeom prst="rect">
            <a:avLst/>
          </a:prstGeom>
          <a:ln w="38100" cap="sq">
            <a:solidFill>
              <a:schemeClr val="tx1">
                <a:lumMod val="75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253313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108"/>
                    </a14:imgEffect>
                    <a14:imgEffect>
                      <a14:brightnessContrast bright="100000" contrast="66000"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2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8"/>
          <p:cNvSpPr txBox="1">
            <a:spLocks noGrp="1"/>
          </p:cNvSpPr>
          <p:nvPr>
            <p:ph type="title"/>
          </p:nvPr>
        </p:nvSpPr>
        <p:spPr>
          <a:xfrm>
            <a:off x="274325" y="1687275"/>
            <a:ext cx="8595300" cy="88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Blue Team</a:t>
            </a: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Log Analysis and </a:t>
            </a:r>
            <a:br>
              <a:rPr lang="en" sz="34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Attack Characterization</a:t>
            </a:r>
            <a:endParaRPr sz="3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25" name="Google Shape;225;p28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19</a:t>
            </a:fld>
            <a:endParaRPr sz="6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LightScreen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 txBox="1">
            <a:spLocks noGrp="1"/>
          </p:cNvSpPr>
          <p:nvPr>
            <p:ph type="title"/>
          </p:nvPr>
        </p:nvSpPr>
        <p:spPr>
          <a:xfrm>
            <a:off x="150" y="299838"/>
            <a:ext cx="9168600" cy="533700"/>
          </a:xfrm>
          <a:prstGeom prst="rect">
            <a:avLst/>
          </a:prstGeom>
          <a:solidFill>
            <a:schemeClr val="tx1"/>
          </a:solidFill>
        </p:spPr>
        <p:txBody>
          <a:bodyPr spcFirstLastPara="1" wrap="square" lIns="457200" tIns="182875" rIns="274300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5833"/>
              <a:buFont typeface="Arial"/>
              <a:buNone/>
            </a:pPr>
            <a:r>
              <a:rPr lang="en" sz="2700" b="1" dirty="0">
                <a:solidFill>
                  <a:schemeClr val="bg1"/>
                </a:solidFill>
                <a:latin typeface="+mj-lt"/>
              </a:rPr>
              <a:t>Table of Contents</a:t>
            </a:r>
            <a:endParaRPr sz="2700" b="1" dirty="0">
              <a:solidFill>
                <a:schemeClr val="bg1"/>
              </a:solidFill>
              <a:latin typeface="+mj-l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9" name="Google Shape;89;p17"/>
          <p:cNvSpPr txBox="1">
            <a:spLocks noGrp="1"/>
          </p:cNvSpPr>
          <p:nvPr>
            <p:ph type="subTitle" idx="2"/>
          </p:nvPr>
        </p:nvSpPr>
        <p:spPr>
          <a:prstGeom prst="rect">
            <a:avLst/>
          </a:prstGeom>
        </p:spPr>
        <p:txBody>
          <a:bodyPr spcFirstLastPara="1" wrap="square" lIns="274300" tIns="45700" rIns="0" bIns="0" anchor="t" anchorCtr="0">
            <a:normAutofit fontScale="25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90" name="Google Shape;90;p17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1" name="Google Shape;91;p17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92" name="Google Shape;92;p1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93" name="Google Shape;93;p17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" name="Google Shape;94;p17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95" name="Google Shape;95;p1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96" name="Google Shape;96;p17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" name="Google Shape;97;p17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98" name="Google Shape;98;p1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3D85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99" name="Google Shape;99;p17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3D85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" name="Google Shape;100;p17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01" name="Google Shape;101;p1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2" name="Google Shape;102;p17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17"/>
          <p:cNvSpPr txBox="1"/>
          <p:nvPr/>
        </p:nvSpPr>
        <p:spPr>
          <a:xfrm>
            <a:off x="-12450" y="13788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Network Topology</a:t>
            </a:r>
            <a:endParaRPr sz="18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" name="Google Shape;104;p17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17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17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17"/>
          <p:cNvSpPr txBox="1"/>
          <p:nvPr/>
        </p:nvSpPr>
        <p:spPr>
          <a:xfrm>
            <a:off x="-124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Red Team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Security Assessment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8" name="Google Shape;108;p17"/>
          <p:cNvSpPr txBox="1"/>
          <p:nvPr/>
        </p:nvSpPr>
        <p:spPr>
          <a:xfrm>
            <a:off x="15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Blue Team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Log Analysis and Attack Characterization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9" name="Google Shape;109;p17"/>
          <p:cNvSpPr txBox="1"/>
          <p:nvPr/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Hardening</a:t>
            </a:r>
            <a:r>
              <a:rPr lang="en" sz="18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Blue Team Proposed Alarms and Mitigation Strategies</a:t>
            </a:r>
            <a:endParaRPr sz="18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9"/>
          <p:cNvSpPr txBox="1">
            <a:spLocks noGrp="1"/>
          </p:cNvSpPr>
          <p:nvPr>
            <p:ph type="title"/>
          </p:nvPr>
        </p:nvSpPr>
        <p:spPr>
          <a:xfrm>
            <a:off x="-24600" y="154500"/>
            <a:ext cx="9168600" cy="856882"/>
          </a:xfrm>
          <a:prstGeom prst="rect">
            <a:avLst/>
          </a:prstGeom>
          <a:solidFill>
            <a:schemeClr val="tx1"/>
          </a:solidFill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1"/>
                </a:solidFill>
                <a:latin typeface="+mn-lt"/>
              </a:rPr>
              <a:t>Analysis: </a:t>
            </a:r>
            <a:br>
              <a:rPr lang="en" b="1" dirty="0">
                <a:solidFill>
                  <a:schemeClr val="dk1"/>
                </a:solidFill>
                <a:latin typeface="+mn-lt"/>
              </a:rPr>
            </a:br>
            <a:r>
              <a:rPr lang="en" b="1" dirty="0">
                <a:solidFill>
                  <a:schemeClr val="dk1"/>
                </a:solidFill>
                <a:latin typeface="+mn-lt"/>
              </a:rPr>
              <a:t>Identifying the Port Scan </a:t>
            </a:r>
            <a:endParaRPr b="1" dirty="0">
              <a:highlight>
                <a:srgbClr val="FFFF00"/>
              </a:highlight>
              <a:latin typeface="+mn-lt"/>
            </a:endParaRPr>
          </a:p>
        </p:txBody>
      </p:sp>
      <p:sp>
        <p:nvSpPr>
          <p:cNvPr id="231" name="Google Shape;231;p29"/>
          <p:cNvSpPr txBox="1">
            <a:spLocks noGrp="1"/>
          </p:cNvSpPr>
          <p:nvPr>
            <p:ph type="subTitle" idx="1"/>
          </p:nvPr>
        </p:nvSpPr>
        <p:spPr>
          <a:xfrm>
            <a:off x="225767" y="1189223"/>
            <a:ext cx="8400600" cy="3126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rmAutofit fontScale="25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b="1" dirty="0">
                <a:solidFill>
                  <a:schemeClr val="dk1"/>
                </a:solidFill>
              </a:rPr>
              <a:t>The screenshots below indicate that the port scan occurred </a:t>
            </a:r>
            <a:r>
              <a:rPr lang="en" sz="4400" b="1">
                <a:solidFill>
                  <a:schemeClr val="dk1"/>
                </a:solidFill>
              </a:rPr>
              <a:t>between 12:00 and 18:00 (12pm – 6pm</a:t>
            </a:r>
            <a:r>
              <a:rPr lang="en" sz="4400" b="1" dirty="0">
                <a:solidFill>
                  <a:schemeClr val="dk1"/>
                </a:solidFill>
              </a:rPr>
              <a:t>), wi</a:t>
            </a:r>
            <a:r>
              <a:rPr lang="en-US" sz="4400" b="1" dirty="0" err="1">
                <a:solidFill>
                  <a:schemeClr val="dk1"/>
                </a:solidFill>
              </a:rPr>
              <a:t>th</a:t>
            </a:r>
            <a:r>
              <a:rPr lang="en" sz="4400" b="1" dirty="0">
                <a:solidFill>
                  <a:schemeClr val="dk1"/>
                </a:solidFill>
              </a:rPr>
              <a:t> approximately 18,000 packets being sent from IP address 192.168.1.90</a:t>
            </a:r>
            <a:endParaRPr sz="4400" b="1" dirty="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600"/>
              </a:spcBef>
              <a:spcAft>
                <a:spcPts val="0"/>
              </a:spcAft>
              <a:buNone/>
            </a:pPr>
            <a:br>
              <a:rPr lang="en" sz="4400" dirty="0">
                <a:solidFill>
                  <a:schemeClr val="dk1"/>
                </a:solidFill>
              </a:rPr>
            </a:br>
            <a:endParaRPr sz="44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400" b="1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br>
              <a:rPr lang="en" sz="1400" dirty="0">
                <a:solidFill>
                  <a:schemeClr val="dk1"/>
                </a:solidFill>
              </a:rPr>
            </a:br>
            <a:endParaRPr sz="14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endParaRPr sz="11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sz="1200" dirty="0"/>
          </a:p>
        </p:txBody>
      </p:sp>
      <p:pic>
        <p:nvPicPr>
          <p:cNvPr id="233" name="Google Shape;23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422" y="1767410"/>
            <a:ext cx="5150299" cy="2299650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6" name="Picture 5" descr="A picture containing chart&#10;&#10;Description automatically generated">
            <a:extLst>
              <a:ext uri="{FF2B5EF4-FFF2-40B4-BE49-F238E27FC236}">
                <a16:creationId xmlns:a16="http://schemas.microsoft.com/office/drawing/2014/main" id="{A735FE4C-F4F0-4C55-BA25-8E1715160D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7867" y="2571750"/>
            <a:ext cx="4856181" cy="216359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0"/>
          <p:cNvSpPr txBox="1">
            <a:spLocks noGrp="1"/>
          </p:cNvSpPr>
          <p:nvPr>
            <p:ph type="subTitle" idx="1"/>
          </p:nvPr>
        </p:nvSpPr>
        <p:spPr>
          <a:xfrm>
            <a:off x="155556" y="1071723"/>
            <a:ext cx="7207623" cy="5337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>
                <a:solidFill>
                  <a:schemeClr val="dk1"/>
                </a:solidFill>
              </a:rPr>
              <a:t>The victim responded back with the following codes:</a:t>
            </a:r>
            <a:endParaRPr sz="1400" b="1" dirty="0"/>
          </a:p>
        </p:txBody>
      </p:sp>
      <p:pic>
        <p:nvPicPr>
          <p:cNvPr id="242" name="Google Shape;24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950" y="1541381"/>
            <a:ext cx="4023303" cy="184177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95067DA-B7AA-421F-94EA-DD8C01C328E8}"/>
              </a:ext>
            </a:extLst>
          </p:cNvPr>
          <p:cNvSpPr txBox="1"/>
          <p:nvPr/>
        </p:nvSpPr>
        <p:spPr>
          <a:xfrm>
            <a:off x="4380362" y="1431604"/>
            <a:ext cx="3052089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bg1"/>
                </a:solidFill>
              </a:rPr>
              <a:t>401 </a:t>
            </a:r>
            <a:r>
              <a:rPr lang="en-US" sz="1200" b="1" dirty="0">
                <a:solidFill>
                  <a:schemeClr val="bg1"/>
                </a:solidFill>
              </a:rPr>
              <a:t>(UNAUTHORIZED)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bg1"/>
                </a:solidFill>
              </a:rPr>
              <a:t>301 </a:t>
            </a:r>
            <a:r>
              <a:rPr lang="en-US" sz="1200" b="1" dirty="0">
                <a:solidFill>
                  <a:schemeClr val="bg1"/>
                </a:solidFill>
              </a:rPr>
              <a:t>(MOVED PERMANENTLY)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bg1"/>
                </a:solidFill>
              </a:rPr>
              <a:t>207 </a:t>
            </a:r>
            <a:r>
              <a:rPr lang="en-US" sz="1200" b="1" dirty="0">
                <a:solidFill>
                  <a:schemeClr val="bg1"/>
                </a:solidFill>
              </a:rPr>
              <a:t>(MULTI-STATUS)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bg1"/>
                </a:solidFill>
              </a:rPr>
              <a:t>404 </a:t>
            </a:r>
            <a:r>
              <a:rPr lang="en-US" sz="1200" b="1" dirty="0">
                <a:solidFill>
                  <a:schemeClr val="bg1"/>
                </a:solidFill>
              </a:rPr>
              <a:t>(CLIENT ERROR)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bg1"/>
                </a:solidFill>
              </a:rPr>
              <a:t>200 </a:t>
            </a:r>
            <a:r>
              <a:rPr lang="en-US" sz="1200" b="1" dirty="0">
                <a:solidFill>
                  <a:schemeClr val="bg1"/>
                </a:solidFill>
              </a:rPr>
              <a:t>(SUCCESS/OK)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bg1"/>
                </a:solidFill>
              </a:rPr>
              <a:t>304 </a:t>
            </a:r>
            <a:r>
              <a:rPr lang="en-US" sz="1200" b="1" dirty="0">
                <a:solidFill>
                  <a:schemeClr val="bg1"/>
                </a:solidFill>
              </a:rPr>
              <a:t>(RESOURCE NOT MODIFIED)</a:t>
            </a:r>
          </a:p>
          <a:p>
            <a:endParaRPr lang="en-US" dirty="0"/>
          </a:p>
        </p:txBody>
      </p:sp>
      <p:pic>
        <p:nvPicPr>
          <p:cNvPr id="4" name="Picture 3" descr="Graphical user interface, text, application&#10;&#10;Description automatically generated with medium confidence">
            <a:extLst>
              <a:ext uri="{FF2B5EF4-FFF2-40B4-BE49-F238E27FC236}">
                <a16:creationId xmlns:a16="http://schemas.microsoft.com/office/drawing/2014/main" id="{72C188E3-0739-4F50-A01B-1539A2AFBA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1377" y="3360012"/>
            <a:ext cx="3820278" cy="1714120"/>
          </a:xfrm>
          <a:prstGeom prst="rect">
            <a:avLst/>
          </a:prstGeom>
          <a:ln>
            <a:solidFill>
              <a:schemeClr val="bg1">
                <a:lumMod val="95000"/>
                <a:lumOff val="5000"/>
              </a:schemeClr>
            </a:solidFill>
          </a:ln>
        </p:spPr>
      </p:pic>
      <p:sp>
        <p:nvSpPr>
          <p:cNvPr id="13" name="Google Shape;230;p29">
            <a:extLst>
              <a:ext uri="{FF2B5EF4-FFF2-40B4-BE49-F238E27FC236}">
                <a16:creationId xmlns:a16="http://schemas.microsoft.com/office/drawing/2014/main" id="{62036463-7F14-4033-A88F-7034207E46C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12300" y="217833"/>
            <a:ext cx="9168600" cy="847272"/>
          </a:xfrm>
          <a:prstGeom prst="rect">
            <a:avLst/>
          </a:prstGeom>
          <a:solidFill>
            <a:schemeClr val="tx1"/>
          </a:solidFill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1"/>
                </a:solidFill>
                <a:latin typeface="+mn-lt"/>
              </a:rPr>
              <a:t>Analysis: </a:t>
            </a:r>
            <a:br>
              <a:rPr lang="en" b="1" dirty="0">
                <a:solidFill>
                  <a:schemeClr val="dk1"/>
                </a:solidFill>
                <a:latin typeface="+mn-lt"/>
              </a:rPr>
            </a:br>
            <a:r>
              <a:rPr lang="en" b="1" dirty="0">
                <a:solidFill>
                  <a:schemeClr val="dk1"/>
                </a:solidFill>
                <a:latin typeface="+mn-lt"/>
              </a:rPr>
              <a:t>Identifying the Port Scan </a:t>
            </a:r>
            <a:endParaRPr b="1" dirty="0">
              <a:highlight>
                <a:srgbClr val="FFFF00"/>
              </a:highlight>
              <a:latin typeface="+mn-lt"/>
            </a:endParaRPr>
          </a:p>
        </p:txBody>
      </p:sp>
      <p:pic>
        <p:nvPicPr>
          <p:cNvPr id="11" name="Picture 10" descr="Table&#10;&#10;Description automatically generated">
            <a:extLst>
              <a:ext uri="{FF2B5EF4-FFF2-40B4-BE49-F238E27FC236}">
                <a16:creationId xmlns:a16="http://schemas.microsoft.com/office/drawing/2014/main" id="{2D6782F3-88C1-405B-AD6B-8484ECE761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5420" y="2974887"/>
            <a:ext cx="3610550" cy="172985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6220A11-6B23-4481-85C7-A36ED8EA51DA}"/>
              </a:ext>
            </a:extLst>
          </p:cNvPr>
          <p:cNvSpPr txBox="1"/>
          <p:nvPr/>
        </p:nvSpPr>
        <p:spPr>
          <a:xfrm>
            <a:off x="2674530" y="3546075"/>
            <a:ext cx="1867094" cy="1384995"/>
          </a:xfrm>
          <a:prstGeom prst="rect">
            <a:avLst/>
          </a:prstGeom>
          <a:solidFill>
            <a:srgbClr val="FFC000"/>
          </a:solidFill>
          <a:ln w="12700">
            <a:solidFill>
              <a:schemeClr val="bg1"/>
            </a:solidFill>
            <a:prstDash val="lgDashDot"/>
          </a:ln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After the port scan occurs, continual “ERROR” responses transition over to “OK” between 14:00 – 15:00 (2 – 3pm) </a:t>
            </a:r>
            <a:endParaRPr lang="en-US" sz="12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FA5BF69-E515-483F-93E1-3F15BA8FBAAE}"/>
              </a:ext>
            </a:extLst>
          </p:cNvPr>
          <p:cNvSpPr/>
          <p:nvPr/>
        </p:nvSpPr>
        <p:spPr>
          <a:xfrm>
            <a:off x="-136991" y="3320120"/>
            <a:ext cx="9417982" cy="170957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8" name="Google Shape;248;p31"/>
          <p:cNvSpPr txBox="1">
            <a:spLocks noGrp="1"/>
          </p:cNvSpPr>
          <p:nvPr>
            <p:ph type="title"/>
          </p:nvPr>
        </p:nvSpPr>
        <p:spPr>
          <a:xfrm>
            <a:off x="-24601" y="185975"/>
            <a:ext cx="9168600" cy="914068"/>
          </a:xfrm>
          <a:prstGeom prst="rect">
            <a:avLst/>
          </a:prstGeom>
          <a:solidFill>
            <a:schemeClr val="tx1"/>
          </a:solidFill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1"/>
                </a:solidFill>
                <a:latin typeface="+mj-lt"/>
              </a:rPr>
              <a:t>Analysis: </a:t>
            </a:r>
            <a:br>
              <a:rPr lang="en" b="1" dirty="0">
                <a:solidFill>
                  <a:schemeClr val="dk1"/>
                </a:solidFill>
                <a:latin typeface="+mj-lt"/>
              </a:rPr>
            </a:br>
            <a:r>
              <a:rPr lang="en" b="1" dirty="0">
                <a:solidFill>
                  <a:schemeClr val="dk1"/>
                </a:solidFill>
                <a:latin typeface="+mj-lt"/>
              </a:rPr>
              <a:t>Finding the Request for the Hidden Directory </a:t>
            </a:r>
            <a:endParaRPr b="1" dirty="0">
              <a:solidFill>
                <a:schemeClr val="dk1"/>
              </a:solidFill>
              <a:highlight>
                <a:schemeClr val="accent6"/>
              </a:highlight>
              <a:latin typeface="+mj-lt"/>
            </a:endParaRPr>
          </a:p>
        </p:txBody>
      </p:sp>
      <p:pic>
        <p:nvPicPr>
          <p:cNvPr id="252" name="Google Shape;25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6886" y="1188655"/>
            <a:ext cx="3732550" cy="204285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8105569-15A8-48F2-81DB-D6919E1A27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3636" y="1450276"/>
            <a:ext cx="5332750" cy="1549688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249" name="Google Shape;249;p31"/>
          <p:cNvSpPr txBox="1"/>
          <p:nvPr/>
        </p:nvSpPr>
        <p:spPr>
          <a:xfrm>
            <a:off x="240292" y="3493129"/>
            <a:ext cx="4098110" cy="1376744"/>
          </a:xfrm>
          <a:prstGeom prst="rect">
            <a:avLst/>
          </a:prstGeom>
          <a:noFill/>
          <a:ln w="12700">
            <a:solidFill>
              <a:schemeClr val="bg1"/>
            </a:solidFill>
            <a:prstDash val="dashDot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>
                <a:solidFill>
                  <a:schemeClr val="bg1"/>
                </a:solidFill>
                <a:ea typeface="Roboto"/>
                <a:cs typeface="Roboto"/>
                <a:sym typeface="Roboto"/>
              </a:rPr>
              <a:t>What time did the request occur? How many requests were made?</a:t>
            </a:r>
            <a:br>
              <a:rPr lang="en" b="1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</a:br>
            <a:endParaRPr b="1" dirty="0">
              <a:solidFill>
                <a:schemeClr val="bg1"/>
              </a:solidFill>
              <a:ea typeface="Roboto"/>
              <a:cs typeface="Roboto"/>
              <a:sym typeface="Roboto"/>
            </a:endParaRPr>
          </a:p>
          <a:p>
            <a:pPr marL="146050" lvl="0" algn="l" rtl="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300"/>
            </a:pPr>
            <a:r>
              <a:rPr lang="en" sz="1200" dirty="0">
                <a:solidFill>
                  <a:schemeClr val="bg1"/>
                </a:solidFill>
                <a:ea typeface="Roboto"/>
                <a:cs typeface="Roboto"/>
                <a:sym typeface="Roboto"/>
              </a:rPr>
              <a:t>In the above image we can observe that the attack started around </a:t>
            </a:r>
            <a:r>
              <a:rPr lang="en" sz="1200" b="1" dirty="0">
                <a:solidFill>
                  <a:schemeClr val="bg1"/>
                </a:solidFill>
                <a:ea typeface="Roboto"/>
                <a:cs typeface="Roboto"/>
                <a:sym typeface="Roboto"/>
              </a:rPr>
              <a:t>2:50pm</a:t>
            </a:r>
            <a:r>
              <a:rPr lang="en" sz="1200" dirty="0">
                <a:solidFill>
                  <a:schemeClr val="bg1"/>
                </a:solidFill>
                <a:ea typeface="Roboto"/>
                <a:cs typeface="Roboto"/>
                <a:sym typeface="Roboto"/>
              </a:rPr>
              <a:t> with </a:t>
            </a:r>
            <a:r>
              <a:rPr lang="en" sz="1200" b="1" dirty="0">
                <a:solidFill>
                  <a:schemeClr val="bg1"/>
                </a:solidFill>
                <a:ea typeface="Roboto"/>
                <a:cs typeface="Roboto"/>
                <a:sym typeface="Roboto"/>
              </a:rPr>
              <a:t>14,340 </a:t>
            </a:r>
            <a:r>
              <a:rPr lang="en" sz="1200" dirty="0">
                <a:solidFill>
                  <a:schemeClr val="bg1"/>
                </a:solidFill>
                <a:ea typeface="Roboto"/>
                <a:cs typeface="Roboto"/>
                <a:sym typeface="Roboto"/>
              </a:rPr>
              <a:t>HTTP transactions.</a:t>
            </a:r>
            <a:endParaRPr sz="1200" dirty="0">
              <a:solidFill>
                <a:schemeClr val="bg1"/>
              </a:solidFill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" name="Google Shape;249;p31">
            <a:extLst>
              <a:ext uri="{FF2B5EF4-FFF2-40B4-BE49-F238E27FC236}">
                <a16:creationId xmlns:a16="http://schemas.microsoft.com/office/drawing/2014/main" id="{CC5A3EFF-EAAE-48BA-8E46-C92812A28333}"/>
              </a:ext>
            </a:extLst>
          </p:cNvPr>
          <p:cNvSpPr txBox="1"/>
          <p:nvPr/>
        </p:nvSpPr>
        <p:spPr>
          <a:xfrm>
            <a:off x="4559699" y="3484419"/>
            <a:ext cx="4352591" cy="1385454"/>
          </a:xfrm>
          <a:prstGeom prst="rect">
            <a:avLst/>
          </a:prstGeom>
          <a:noFill/>
          <a:ln w="12700">
            <a:solidFill>
              <a:schemeClr val="bg1"/>
            </a:solidFill>
            <a:prstDash val="dashDot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chemeClr val="bg1"/>
                </a:solidFill>
                <a:ea typeface="Roboto"/>
                <a:cs typeface="Roboto"/>
                <a:sym typeface="Roboto"/>
              </a:rPr>
              <a:t>Which files were requested? </a:t>
            </a:r>
            <a:endParaRPr lang="en-US" sz="1400" dirty="0">
              <a:solidFill>
                <a:schemeClr val="bg1"/>
              </a:solidFill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bg1"/>
                </a:solidFill>
                <a:ea typeface="Roboto"/>
                <a:cs typeface="Roboto"/>
                <a:sym typeface="Roboto"/>
              </a:rPr>
              <a:t>The top three hits for directories and files that were requested included the </a:t>
            </a:r>
            <a:r>
              <a:rPr lang="en-US" sz="1200" dirty="0" err="1">
                <a:solidFill>
                  <a:schemeClr val="bg1"/>
                </a:solidFill>
                <a:ea typeface="Roboto"/>
                <a:cs typeface="Roboto"/>
                <a:sym typeface="Roboto"/>
              </a:rPr>
              <a:t>shell.php</a:t>
            </a:r>
            <a:r>
              <a:rPr lang="en-US" sz="1200" dirty="0">
                <a:solidFill>
                  <a:schemeClr val="bg1"/>
                </a:solidFill>
                <a:ea typeface="Roboto"/>
                <a:cs typeface="Roboto"/>
                <a:sym typeface="Roboto"/>
              </a:rPr>
              <a:t> file .  They were:</a:t>
            </a:r>
          </a:p>
          <a:p>
            <a:pPr marL="381000" lvl="0" indent="-228600" algn="l" rtl="0"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SzPts val="1200"/>
              <a:buFont typeface="+mj-lt"/>
              <a:buAutoNum type="arabicPeriod"/>
            </a:pPr>
            <a:r>
              <a:rPr lang="en-US" sz="1200" dirty="0">
                <a:solidFill>
                  <a:schemeClr val="bg1"/>
                </a:solidFill>
                <a:latin typeface="Inconsolata"/>
                <a:ea typeface="Inconsolata"/>
                <a:cs typeface="Inconsolata"/>
                <a:sym typeface="Inconsolata"/>
              </a:rPr>
              <a:t>http://192.168.1.105/company_folder/secret_folder</a:t>
            </a:r>
          </a:p>
          <a:p>
            <a:pPr marL="381000" lvl="0" indent="-22860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1200"/>
              <a:buFont typeface="+mj-lt"/>
              <a:buAutoNum type="arabicPeriod"/>
            </a:pPr>
            <a:r>
              <a:rPr lang="en-US" sz="1200" dirty="0">
                <a:solidFill>
                  <a:schemeClr val="bg1"/>
                </a:solidFill>
                <a:latin typeface="Inconsolata"/>
                <a:ea typeface="Inconsolata"/>
                <a:cs typeface="Inconsolata"/>
                <a:sym typeface="Inconsolata"/>
              </a:rPr>
              <a:t>http://192.168.1.105/company_folder/webdav</a:t>
            </a:r>
          </a:p>
          <a:p>
            <a:pPr marL="381000" lvl="0" indent="-22860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1200"/>
              <a:buFont typeface="+mj-lt"/>
              <a:buAutoNum type="arabicPeriod"/>
            </a:pPr>
            <a:r>
              <a:rPr lang="en-US" sz="1200" dirty="0">
                <a:solidFill>
                  <a:schemeClr val="bg1"/>
                </a:solidFill>
                <a:latin typeface="Inconsolata"/>
                <a:ea typeface="Inconsolata"/>
                <a:cs typeface="Inconsolata"/>
                <a:sym typeface="Inconsolata"/>
              </a:rPr>
              <a:t>http://192.168.1.105/webdav/shell.php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80667E2-3DC8-4BCF-AE29-AE7221811A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319" t="668" r="2292" b="1"/>
          <a:stretch/>
        </p:blipFill>
        <p:spPr>
          <a:xfrm>
            <a:off x="699042" y="1211635"/>
            <a:ext cx="4074344" cy="3752935"/>
          </a:xfrm>
          <a:prstGeom prst="rect">
            <a:avLst/>
          </a:prstGeom>
        </p:spPr>
      </p:pic>
      <p:sp>
        <p:nvSpPr>
          <p:cNvPr id="13" name="Google Shape;248;p31">
            <a:extLst>
              <a:ext uri="{FF2B5EF4-FFF2-40B4-BE49-F238E27FC236}">
                <a16:creationId xmlns:a16="http://schemas.microsoft.com/office/drawing/2014/main" id="{974F89BB-9670-4A63-AF78-D0A11B89FB9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24600" y="178930"/>
            <a:ext cx="9168600" cy="887870"/>
          </a:xfrm>
          <a:prstGeom prst="rect">
            <a:avLst/>
          </a:prstGeom>
          <a:solidFill>
            <a:schemeClr val="tx1"/>
          </a:solidFill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1"/>
                </a:solidFill>
                <a:latin typeface="+mj-lt"/>
              </a:rPr>
              <a:t>Analysis: </a:t>
            </a:r>
            <a:br>
              <a:rPr lang="en" b="1" dirty="0">
                <a:solidFill>
                  <a:schemeClr val="dk1"/>
                </a:solidFill>
                <a:latin typeface="+mj-lt"/>
              </a:rPr>
            </a:br>
            <a:r>
              <a:rPr lang="en" b="1" dirty="0">
                <a:solidFill>
                  <a:schemeClr val="dk1"/>
                </a:solidFill>
                <a:latin typeface="+mj-lt"/>
              </a:rPr>
              <a:t>Finding the Request for the Hidden Directory </a:t>
            </a:r>
            <a:endParaRPr b="1" dirty="0">
              <a:solidFill>
                <a:schemeClr val="dk1"/>
              </a:solidFill>
              <a:highlight>
                <a:schemeClr val="accent6"/>
              </a:highlight>
              <a:latin typeface="+mj-l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9DD08D9-0A19-4A7D-A552-E0887B6C980A}"/>
              </a:ext>
            </a:extLst>
          </p:cNvPr>
          <p:cNvSpPr txBox="1"/>
          <p:nvPr/>
        </p:nvSpPr>
        <p:spPr>
          <a:xfrm>
            <a:off x="5147125" y="2064650"/>
            <a:ext cx="3054927" cy="1477328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Here we can see proof of a successful login from the suspicious source IP 192.168.1.90 to the secret folder from within Firefox</a:t>
            </a:r>
          </a:p>
        </p:txBody>
      </p:sp>
    </p:spTree>
    <p:extLst>
      <p:ext uri="{BB962C8B-B14F-4D97-AF65-F5344CB8AC3E}">
        <p14:creationId xmlns:p14="http://schemas.microsoft.com/office/powerpoint/2010/main" val="36669341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2"/>
          <p:cNvSpPr txBox="1">
            <a:spLocks noGrp="1"/>
          </p:cNvSpPr>
          <p:nvPr>
            <p:ph type="title"/>
          </p:nvPr>
        </p:nvSpPr>
        <p:spPr>
          <a:xfrm>
            <a:off x="0" y="174909"/>
            <a:ext cx="9168600" cy="878036"/>
          </a:xfrm>
          <a:prstGeom prst="rect">
            <a:avLst/>
          </a:prstGeom>
          <a:solidFill>
            <a:schemeClr val="tx1"/>
          </a:solidFill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1"/>
                </a:solidFill>
                <a:latin typeface="+mj-lt"/>
              </a:rPr>
              <a:t>Analysis: </a:t>
            </a:r>
            <a:br>
              <a:rPr lang="en" b="1" dirty="0">
                <a:solidFill>
                  <a:schemeClr val="dk1"/>
                </a:solidFill>
                <a:latin typeface="+mj-lt"/>
              </a:rPr>
            </a:br>
            <a:r>
              <a:rPr lang="en" b="1" dirty="0">
                <a:solidFill>
                  <a:schemeClr val="dk1"/>
                </a:solidFill>
                <a:latin typeface="+mj-lt"/>
              </a:rPr>
              <a:t>Finding the WebDAV Connection </a:t>
            </a:r>
            <a:endParaRPr b="1" dirty="0">
              <a:solidFill>
                <a:schemeClr val="dk1"/>
              </a:solidFill>
              <a:highlight>
                <a:schemeClr val="accent6"/>
              </a:highlight>
              <a:latin typeface="+mj-lt"/>
            </a:endParaRPr>
          </a:p>
        </p:txBody>
      </p:sp>
      <p:sp>
        <p:nvSpPr>
          <p:cNvPr id="260" name="Google Shape;260;p32"/>
          <p:cNvSpPr txBox="1">
            <a:spLocks noGrp="1"/>
          </p:cNvSpPr>
          <p:nvPr>
            <p:ph type="subTitle" idx="1"/>
          </p:nvPr>
        </p:nvSpPr>
        <p:spPr>
          <a:xfrm>
            <a:off x="714913" y="1115291"/>
            <a:ext cx="7881832" cy="960809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400" dirty="0">
                <a:solidFill>
                  <a:schemeClr val="bg1"/>
                </a:solidFill>
              </a:rPr>
              <a:t>The </a:t>
            </a:r>
            <a:r>
              <a:rPr lang="en" sz="1400" b="1" dirty="0">
                <a:solidFill>
                  <a:schemeClr val="bg1"/>
                </a:solidFill>
                <a:latin typeface="Inconsolata"/>
                <a:ea typeface="Inconsolata"/>
                <a:cs typeface="Inconsolata"/>
                <a:sym typeface="Inconsolata"/>
              </a:rPr>
              <a:t>secret_folder</a:t>
            </a:r>
            <a:r>
              <a:rPr lang="en" sz="1400" dirty="0">
                <a:solidFill>
                  <a:schemeClr val="bg1"/>
                </a:solidFill>
              </a:rPr>
              <a:t> directory was requested </a:t>
            </a:r>
            <a:r>
              <a:rPr lang="en" sz="1400" b="1" dirty="0">
                <a:solidFill>
                  <a:schemeClr val="bg1"/>
                </a:solidFill>
              </a:rPr>
              <a:t>14,340 times</a:t>
            </a:r>
            <a:r>
              <a:rPr lang="en" sz="1400" dirty="0">
                <a:solidFill>
                  <a:schemeClr val="bg1"/>
                </a:solidFill>
              </a:rPr>
              <a:t>.</a:t>
            </a:r>
            <a:endParaRPr sz="1400" dirty="0">
              <a:solidFill>
                <a:schemeClr val="bg1"/>
              </a:solidFill>
            </a:endParaRP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" sz="1400" dirty="0">
                <a:solidFill>
                  <a:schemeClr val="bg1"/>
                </a:solidFill>
              </a:rPr>
              <a:t>The </a:t>
            </a:r>
            <a:r>
              <a:rPr lang="en" sz="1400" b="1" dirty="0">
                <a:solidFill>
                  <a:schemeClr val="bg1"/>
                </a:solidFill>
                <a:latin typeface="Inconsolata"/>
                <a:ea typeface="Inconsolata"/>
                <a:cs typeface="Inconsolata"/>
                <a:sym typeface="Inconsolata"/>
              </a:rPr>
              <a:t>shell.php</a:t>
            </a:r>
            <a:r>
              <a:rPr lang="en" sz="1400" dirty="0">
                <a:solidFill>
                  <a:schemeClr val="bg1"/>
                </a:solidFill>
              </a:rPr>
              <a:t> file was requested </a:t>
            </a:r>
            <a:r>
              <a:rPr lang="en" sz="1400" b="1" dirty="0">
                <a:solidFill>
                  <a:schemeClr val="bg1"/>
                </a:solidFill>
              </a:rPr>
              <a:t>20 times</a:t>
            </a:r>
            <a:r>
              <a:rPr lang="en" sz="1400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19F2E74-5965-46C7-9669-B7D4AF4DC1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236" y="1967579"/>
            <a:ext cx="8085186" cy="2349541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266;p33">
            <a:extLst>
              <a:ext uri="{FF2B5EF4-FFF2-40B4-BE49-F238E27FC236}">
                <a16:creationId xmlns:a16="http://schemas.microsoft.com/office/drawing/2014/main" id="{8A20860F-6983-4F7A-B4AD-D65DF59C5F51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1533" t="2522" r="28237" b="10738"/>
          <a:stretch/>
        </p:blipFill>
        <p:spPr>
          <a:xfrm>
            <a:off x="469651" y="2149021"/>
            <a:ext cx="4497532" cy="2656838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844E341-5937-49E8-AA2B-17E12EE7D008}"/>
              </a:ext>
            </a:extLst>
          </p:cNvPr>
          <p:cNvSpPr>
            <a:spLocks noGrp="1"/>
          </p:cNvSpPr>
          <p:nvPr>
            <p:ph type="body" idx="3"/>
          </p:nvPr>
        </p:nvSpPr>
        <p:spPr>
          <a:xfrm>
            <a:off x="-23431" y="1280935"/>
            <a:ext cx="9144000" cy="3931379"/>
          </a:xfrm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sz="1200" b="1" dirty="0">
                <a:solidFill>
                  <a:schemeClr val="bg1"/>
                </a:solidFill>
              </a:rPr>
              <a:t>Below we see the </a:t>
            </a:r>
            <a:r>
              <a:rPr lang="en-US" sz="12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secret_folder</a:t>
            </a:r>
            <a:r>
              <a:rPr lang="en-US" sz="12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dirty="0">
                <a:solidFill>
                  <a:schemeClr val="bg1"/>
                </a:solidFill>
              </a:rPr>
              <a:t>had unsuccessful attempted access 14,340 times.  However, successful access was eventually gained 6 times (as seen by the added slash at the end of the directory in this list of URLs requested indicating access was successful)</a:t>
            </a:r>
          </a:p>
        </p:txBody>
      </p:sp>
      <p:sp>
        <p:nvSpPr>
          <p:cNvPr id="8" name="Google Shape;267;p33">
            <a:extLst>
              <a:ext uri="{FF2B5EF4-FFF2-40B4-BE49-F238E27FC236}">
                <a16:creationId xmlns:a16="http://schemas.microsoft.com/office/drawing/2014/main" id="{6AC8D721-1C52-409A-9AFA-869E21F76285}"/>
              </a:ext>
            </a:extLst>
          </p:cNvPr>
          <p:cNvSpPr txBox="1">
            <a:spLocks/>
          </p:cNvSpPr>
          <p:nvPr/>
        </p:nvSpPr>
        <p:spPr>
          <a:xfrm>
            <a:off x="-23431" y="167771"/>
            <a:ext cx="9168600" cy="104450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b="1" dirty="0">
                <a:latin typeface="+mj-lt"/>
              </a:rPr>
              <a:t>ANALYSIS: </a:t>
            </a:r>
          </a:p>
          <a:p>
            <a:r>
              <a:rPr lang="en-US" b="1" dirty="0">
                <a:latin typeface="+mj-lt"/>
              </a:rPr>
              <a:t>UNCOVERING THE BRUTE FORCE ATTACK</a:t>
            </a:r>
            <a:endParaRPr lang="en-US" b="1" dirty="0">
              <a:highlight>
                <a:srgbClr val="FFFF00"/>
              </a:highlight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80EC43-27E2-429E-8705-1B8F8EC6211F}"/>
              </a:ext>
            </a:extLst>
          </p:cNvPr>
          <p:cNvSpPr txBox="1"/>
          <p:nvPr/>
        </p:nvSpPr>
        <p:spPr>
          <a:xfrm>
            <a:off x="3647008" y="3583562"/>
            <a:ext cx="4582390" cy="1077218"/>
          </a:xfrm>
          <a:prstGeom prst="rect">
            <a:avLst/>
          </a:prstGeom>
          <a:solidFill>
            <a:srgbClr val="FFC000"/>
          </a:solidFill>
          <a:ln w="12700">
            <a:solidFill>
              <a:srgbClr val="00153E"/>
            </a:solidFill>
          </a:ln>
        </p:spPr>
        <p:txBody>
          <a:bodyPr wrap="square">
            <a:spAutoFit/>
          </a:bodyPr>
          <a:lstStyle/>
          <a:p>
            <a:r>
              <a:rPr lang="en" sz="1600" dirty="0"/>
              <a:t>This image shows a high volume of Mozilla Hydra attempts on the sensetive, password protected “</a:t>
            </a:r>
            <a:r>
              <a:rPr lang="e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secret_folder</a:t>
            </a:r>
            <a:r>
              <a:rPr lang="en" sz="1600" dirty="0"/>
              <a:t>.”  This tool is often used for Brute Force attempts and is one indicator of the attack. </a:t>
            </a:r>
            <a:endParaRPr lang="en-US" sz="1600" dirty="0"/>
          </a:p>
        </p:txBody>
      </p:sp>
      <p:pic>
        <p:nvPicPr>
          <p:cNvPr id="15" name="Picture 1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F7606EA-29F0-4DC2-9311-9779E2DA94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6969" y="1832881"/>
            <a:ext cx="5227380" cy="1519067"/>
          </a:xfrm>
          <a:prstGeom prst="rect">
            <a:avLst/>
          </a:prstGeom>
          <a:ln w="12700">
            <a:solidFill>
              <a:srgbClr val="00153E"/>
            </a:solidFill>
          </a:ln>
        </p:spPr>
      </p:pic>
      <p:sp>
        <p:nvSpPr>
          <p:cNvPr id="16" name="Arrow: Right 15">
            <a:extLst>
              <a:ext uri="{FF2B5EF4-FFF2-40B4-BE49-F238E27FC236}">
                <a16:creationId xmlns:a16="http://schemas.microsoft.com/office/drawing/2014/main" id="{E32C58B9-DD14-4792-A439-10861341FAC2}"/>
              </a:ext>
            </a:extLst>
          </p:cNvPr>
          <p:cNvSpPr/>
          <p:nvPr/>
        </p:nvSpPr>
        <p:spPr>
          <a:xfrm rot="11482360">
            <a:off x="2177164" y="3486777"/>
            <a:ext cx="1375449" cy="79836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20532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3"/>
          <p:cNvSpPr txBox="1">
            <a:spLocks noGrp="1"/>
          </p:cNvSpPr>
          <p:nvPr>
            <p:ph type="subTitle" idx="1"/>
          </p:nvPr>
        </p:nvSpPr>
        <p:spPr>
          <a:xfrm>
            <a:off x="0" y="4298020"/>
            <a:ext cx="9168600" cy="724253"/>
          </a:xfrm>
          <a:prstGeom prst="rect">
            <a:avLst/>
          </a:prstGeom>
          <a:solidFill>
            <a:schemeClr val="tx1"/>
          </a:solidFill>
        </p:spPr>
        <p:txBody>
          <a:bodyPr spcFirstLastPara="1" wrap="square" lIns="457200" tIns="91425" rIns="457200" bIns="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>
                <a:solidFill>
                  <a:schemeClr val="bg1"/>
                </a:solidFill>
                <a:latin typeface="+mn-lt"/>
              </a:rPr>
              <a:t>These logs contain evidence of a large number of requests for the sensitive data. 14, 344 attempts were “errors” (or failed logins) at 12:00 (12pm) while further down, by 15:00 (3pm), 120 transactions were “ok”.  </a:t>
            </a:r>
            <a:endParaRPr sz="1400" b="1" dirty="0">
              <a:solidFill>
                <a:schemeClr val="bg1"/>
              </a:solidFill>
              <a:latin typeface="+mn-lt"/>
            </a:endParaRPr>
          </a:p>
          <a:p>
            <a:pPr marL="45720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sz="1200" dirty="0"/>
          </a:p>
        </p:txBody>
      </p:sp>
      <p:pic>
        <p:nvPicPr>
          <p:cNvPr id="270" name="Google Shape;27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0896" y="1182115"/>
            <a:ext cx="5788482" cy="2799239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7" name="Google Shape;267;p33">
            <a:extLst>
              <a:ext uri="{FF2B5EF4-FFF2-40B4-BE49-F238E27FC236}">
                <a16:creationId xmlns:a16="http://schemas.microsoft.com/office/drawing/2014/main" id="{B335BA8E-DDCA-4A75-8463-4B52D251802F}"/>
              </a:ext>
            </a:extLst>
          </p:cNvPr>
          <p:cNvSpPr txBox="1">
            <a:spLocks/>
          </p:cNvSpPr>
          <p:nvPr/>
        </p:nvSpPr>
        <p:spPr>
          <a:xfrm>
            <a:off x="-12300" y="201950"/>
            <a:ext cx="9168600" cy="6634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b="1" dirty="0">
                <a:latin typeface="+mj-lt"/>
              </a:rPr>
              <a:t>ANALYSIS: UNCOVERING THE BRUTE FORCE ATTACK</a:t>
            </a:r>
            <a:endParaRPr lang="en-US" b="1" dirty="0">
              <a:highlight>
                <a:srgbClr val="FFFF00"/>
              </a:highlight>
              <a:latin typeface="+mj-lt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87000" contrast="75000"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p3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34"/>
          <p:cNvSpPr txBox="1">
            <a:spLocks noGrp="1"/>
          </p:cNvSpPr>
          <p:nvPr>
            <p:ph type="title"/>
          </p:nvPr>
        </p:nvSpPr>
        <p:spPr>
          <a:xfrm>
            <a:off x="274325" y="1631275"/>
            <a:ext cx="8595300" cy="202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Blue Team</a:t>
            </a: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Proposed Alarms and </a:t>
            </a:r>
            <a:br>
              <a:rPr lang="en" sz="34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Mitigation Strategies</a:t>
            </a:r>
            <a:endParaRPr sz="3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77" name="Google Shape;277;p34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27</a:t>
            </a:fld>
            <a:endParaRPr sz="6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53E"/>
        </a:solidFill>
        <a:effectLst/>
      </p:bgPr>
    </p:bg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5"/>
          <p:cNvSpPr txBox="1">
            <a:spLocks noGrp="1"/>
          </p:cNvSpPr>
          <p:nvPr>
            <p:ph type="title"/>
          </p:nvPr>
        </p:nvSpPr>
        <p:spPr>
          <a:xfrm>
            <a:off x="-24600" y="209830"/>
            <a:ext cx="9168600" cy="905486"/>
          </a:xfrm>
          <a:prstGeom prst="rect">
            <a:avLst/>
          </a:prstGeom>
          <a:solidFill>
            <a:schemeClr val="tx1"/>
          </a:solidFill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002060"/>
                </a:solidFill>
                <a:latin typeface="+mj-lt"/>
              </a:rPr>
              <a:t>Mitigation: </a:t>
            </a:r>
            <a:br>
              <a:rPr lang="en" b="1" dirty="0">
                <a:solidFill>
                  <a:srgbClr val="002060"/>
                </a:solidFill>
                <a:latin typeface="+mj-lt"/>
              </a:rPr>
            </a:br>
            <a:r>
              <a:rPr lang="en" b="1" dirty="0">
                <a:solidFill>
                  <a:srgbClr val="002060"/>
                </a:solidFill>
                <a:latin typeface="+mj-lt"/>
              </a:rPr>
              <a:t>Blocking the Port Scan</a:t>
            </a:r>
            <a:endParaRPr b="1" dirty="0">
              <a:solidFill>
                <a:srgbClr val="002060"/>
              </a:solidFill>
              <a:highlight>
                <a:schemeClr val="accent6"/>
              </a:highlight>
              <a:latin typeface="+mj-l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5E038AD-817C-45E6-B99B-F6654D6B6C4C}"/>
              </a:ext>
            </a:extLst>
          </p:cNvPr>
          <p:cNvSpPr/>
          <p:nvPr/>
        </p:nvSpPr>
        <p:spPr>
          <a:xfrm>
            <a:off x="435268" y="1165238"/>
            <a:ext cx="4018224" cy="3872346"/>
          </a:xfrm>
          <a:prstGeom prst="rect">
            <a:avLst/>
          </a:prstGeom>
          <a:solidFill>
            <a:schemeClr val="tx1"/>
          </a:solidFill>
          <a:ln>
            <a:solidFill>
              <a:schemeClr val="accent2">
                <a:lumMod val="40000"/>
                <a:lumOff val="60000"/>
              </a:schemeClr>
            </a:solidFill>
          </a:ln>
          <a:effectLst>
            <a:softEdge rad="1143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F2A5E08-98BF-4104-A943-AF0A16F4FE2E}"/>
              </a:ext>
            </a:extLst>
          </p:cNvPr>
          <p:cNvSpPr/>
          <p:nvPr/>
        </p:nvSpPr>
        <p:spPr>
          <a:xfrm>
            <a:off x="1691763" y="1476939"/>
            <a:ext cx="1601973" cy="615441"/>
          </a:xfrm>
          <a:prstGeom prst="roundRect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ALARM</a:t>
            </a:r>
          </a:p>
        </p:txBody>
      </p:sp>
      <p:pic>
        <p:nvPicPr>
          <p:cNvPr id="11" name="Graphic 10" descr="Alarm Ringing with solid fill">
            <a:extLst>
              <a:ext uri="{FF2B5EF4-FFF2-40B4-BE49-F238E27FC236}">
                <a16:creationId xmlns:a16="http://schemas.microsoft.com/office/drawing/2014/main" id="{6DDFC801-B284-446F-896E-12DE4F9289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69151" y="1486716"/>
            <a:ext cx="596401" cy="596401"/>
          </a:xfrm>
          <a:prstGeom prst="rect">
            <a:avLst/>
          </a:prstGeom>
        </p:spPr>
      </p:pic>
      <p:pic>
        <p:nvPicPr>
          <p:cNvPr id="12" name="Graphic 11" descr="Alarm Ringing with solid fill">
            <a:extLst>
              <a:ext uri="{FF2B5EF4-FFF2-40B4-BE49-F238E27FC236}">
                <a16:creationId xmlns:a16="http://schemas.microsoft.com/office/drawing/2014/main" id="{A048CBF7-4264-477D-A05F-E2E2D57F6F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7776" y="1482985"/>
            <a:ext cx="596401" cy="596401"/>
          </a:xfrm>
          <a:prstGeom prst="rect">
            <a:avLst/>
          </a:prstGeom>
        </p:spPr>
      </p:pic>
      <p:sp>
        <p:nvSpPr>
          <p:cNvPr id="284" name="Google Shape;284;p35"/>
          <p:cNvSpPr txBox="1">
            <a:spLocks noGrp="1"/>
          </p:cNvSpPr>
          <p:nvPr>
            <p:ph type="subTitle" idx="1"/>
          </p:nvPr>
        </p:nvSpPr>
        <p:spPr>
          <a:xfrm>
            <a:off x="523230" y="2251659"/>
            <a:ext cx="3842300" cy="3019995"/>
          </a:xfrm>
          <a:prstGeom prst="rect">
            <a:avLst/>
          </a:prstGeom>
          <a:ln>
            <a:noFill/>
          </a:ln>
        </p:spPr>
        <p:txBody>
          <a:bodyPr spcFirstLastPara="1" wrap="square" lIns="457200" tIns="0" rIns="457200" bIns="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bg1"/>
                </a:solidFill>
              </a:rPr>
              <a:t>What kind of alarm can be set to detect future port scans?</a:t>
            </a:r>
            <a:endParaRPr sz="1200" b="1" dirty="0">
              <a:solidFill>
                <a:schemeClr val="bg1"/>
              </a:solidFill>
            </a:endParaRPr>
          </a:p>
          <a:p>
            <a:pPr marL="311150" lvl="0" algn="l" rtl="0">
              <a:spcAft>
                <a:spcPts val="0"/>
              </a:spcAft>
              <a:buSzPts val="14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S</a:t>
            </a:r>
            <a:r>
              <a:rPr lang="en" sz="1200" dirty="0">
                <a:solidFill>
                  <a:schemeClr val="bg1"/>
                </a:solidFill>
              </a:rPr>
              <a:t>et threshold for number of requests per second</a:t>
            </a:r>
            <a:endParaRPr sz="1200" dirty="0">
              <a:solidFill>
                <a:schemeClr val="bg1"/>
              </a:solidFill>
            </a:endParaRPr>
          </a:p>
          <a:p>
            <a:pPr marL="0" indent="0">
              <a:spcBef>
                <a:spcPts val="1200"/>
              </a:spcBef>
            </a:pPr>
            <a:r>
              <a:rPr lang="en" sz="1200" b="1" dirty="0">
                <a:solidFill>
                  <a:schemeClr val="bg1"/>
                </a:solidFill>
              </a:rPr>
              <a:t>What threshold would you set to activate this alarm?</a:t>
            </a:r>
            <a:r>
              <a:rPr lang="en-US" sz="1200" b="1" dirty="0">
                <a:solidFill>
                  <a:schemeClr val="bg1"/>
                </a:solidFill>
              </a:rPr>
              <a:t> </a:t>
            </a:r>
          </a:p>
          <a:p>
            <a:pPr marL="311150" lvl="0" algn="l" rtl="0">
              <a:spcAft>
                <a:spcPts val="0"/>
              </a:spcAft>
              <a:buSzPts val="1400"/>
              <a:buFont typeface="Arial" panose="020B0604020202020204" pitchFamily="34" charset="0"/>
              <a:buChar char="•"/>
            </a:pPr>
            <a:r>
              <a:rPr lang="en" sz="1200" dirty="0">
                <a:solidFill>
                  <a:schemeClr val="bg1"/>
                </a:solidFill>
              </a:rPr>
              <a:t>Alarms should fire if a given IP address sends more than </a:t>
            </a:r>
            <a:r>
              <a:rPr lang="en" sz="1200" b="1" dirty="0">
                <a:solidFill>
                  <a:schemeClr val="bg1"/>
                </a:solidFill>
              </a:rPr>
              <a:t>10 requests per second</a:t>
            </a:r>
            <a:r>
              <a:rPr lang="en" sz="1200" dirty="0">
                <a:solidFill>
                  <a:schemeClr val="bg1"/>
                </a:solidFill>
              </a:rPr>
              <a:t> for </a:t>
            </a:r>
            <a:r>
              <a:rPr lang="en" sz="1200" b="1" dirty="0">
                <a:solidFill>
                  <a:schemeClr val="bg1"/>
                </a:solidFill>
              </a:rPr>
              <a:t>more than 5 seconds</a:t>
            </a: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SzPts val="1400"/>
            </a:pPr>
            <a:endParaRPr lang="en-US" sz="1400" dirty="0">
              <a:solidFill>
                <a:schemeClr val="bg1"/>
              </a:solidFill>
            </a:endParaRPr>
          </a:p>
          <a:p>
            <a:pPr marL="139700" lvl="0" indent="0" algn="l" rtl="0">
              <a:spcBef>
                <a:spcPts val="1200"/>
              </a:spcBef>
              <a:spcAft>
                <a:spcPts val="0"/>
              </a:spcAft>
              <a:buSzPts val="1400"/>
            </a:pPr>
            <a:endParaRPr lang="en" sz="1400" b="1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BC600F-E1BF-409D-94A8-DDEB1F96114F}"/>
              </a:ext>
            </a:extLst>
          </p:cNvPr>
          <p:cNvSpPr/>
          <p:nvPr/>
        </p:nvSpPr>
        <p:spPr>
          <a:xfrm>
            <a:off x="4712883" y="1158310"/>
            <a:ext cx="4018224" cy="3872346"/>
          </a:xfrm>
          <a:prstGeom prst="rect">
            <a:avLst/>
          </a:prstGeom>
          <a:solidFill>
            <a:schemeClr val="tx1"/>
          </a:solidFill>
          <a:ln>
            <a:solidFill>
              <a:schemeClr val="accent2">
                <a:lumMod val="40000"/>
                <a:lumOff val="60000"/>
              </a:schemeClr>
            </a:solidFill>
          </a:ln>
          <a:effectLst>
            <a:softEdge rad="1143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E537568-3844-4087-BFBD-988B8D259E29}"/>
              </a:ext>
            </a:extLst>
          </p:cNvPr>
          <p:cNvSpPr/>
          <p:nvPr/>
        </p:nvSpPr>
        <p:spPr>
          <a:xfrm>
            <a:off x="5914081" y="1473192"/>
            <a:ext cx="1601973" cy="615441"/>
          </a:xfrm>
          <a:prstGeom prst="roundRect">
            <a:avLst/>
          </a:prstGeom>
          <a:solidFill>
            <a:schemeClr val="tx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SYSTEM HARDENING</a:t>
            </a:r>
          </a:p>
        </p:txBody>
      </p:sp>
      <p:pic>
        <p:nvPicPr>
          <p:cNvPr id="15" name="Graphic 14" descr="Tools with solid fill">
            <a:extLst>
              <a:ext uri="{FF2B5EF4-FFF2-40B4-BE49-F238E27FC236}">
                <a16:creationId xmlns:a16="http://schemas.microsoft.com/office/drawing/2014/main" id="{6ED82E54-FDFE-4C76-ABF7-94BF1113B7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57672" y="1625147"/>
            <a:ext cx="394036" cy="394036"/>
          </a:xfrm>
          <a:prstGeom prst="rect">
            <a:avLst/>
          </a:prstGeom>
        </p:spPr>
      </p:pic>
      <p:pic>
        <p:nvPicPr>
          <p:cNvPr id="16" name="Graphic 15" descr="Lock outline">
            <a:extLst>
              <a:ext uri="{FF2B5EF4-FFF2-40B4-BE49-F238E27FC236}">
                <a16:creationId xmlns:a16="http://schemas.microsoft.com/office/drawing/2014/main" id="{84278C13-EC3A-4E35-89BB-9AFA1C45E7B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516054" y="1517619"/>
            <a:ext cx="556513" cy="55651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FD36FDA-F070-4520-93FE-586AED5E5A85}"/>
              </a:ext>
            </a:extLst>
          </p:cNvPr>
          <p:cNvSpPr txBox="1"/>
          <p:nvPr/>
        </p:nvSpPr>
        <p:spPr>
          <a:xfrm>
            <a:off x="5011661" y="2202873"/>
            <a:ext cx="3609109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SzPts val="1400"/>
            </a:pPr>
            <a:r>
              <a:rPr lang="en-US" sz="1200" b="1" dirty="0">
                <a:solidFill>
                  <a:schemeClr val="bg1"/>
                </a:solidFill>
              </a:rPr>
              <a:t>What configurations can be set on the host to mitigate port scans?</a:t>
            </a:r>
          </a:p>
          <a:p>
            <a:pPr marL="311150" lvl="0" indent="-171450" algn="l" rtl="0">
              <a:spcBef>
                <a:spcPts val="120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The local firewall can be used to throttle incoming connections</a:t>
            </a:r>
          </a:p>
          <a:p>
            <a:pPr marL="311150" lvl="0" indent="-171450" algn="l" rtl="0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ICMP traffic can be filtered</a:t>
            </a:r>
          </a:p>
          <a:p>
            <a:pPr marL="311150" lvl="0" indent="-171450" algn="l" rtl="0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An IP allowed list (or “Whitelist”) can be enabled</a:t>
            </a:r>
          </a:p>
          <a:p>
            <a:pPr marL="311150" lvl="0" indent="-171450" algn="l" rtl="0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Regularly run port scans to detect and audit any open ports</a:t>
            </a:r>
          </a:p>
          <a:p>
            <a:pPr marL="311150" lvl="0" indent="-171450" algn="l" rtl="0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Regularly patch the Firewall to minimize vulnerabilities</a:t>
            </a:r>
          </a:p>
          <a:p>
            <a:endParaRPr lang="en-US" dirty="0"/>
          </a:p>
        </p:txBody>
      </p:sp>
      <p:pic>
        <p:nvPicPr>
          <p:cNvPr id="7" name="Graphic 6" descr="Network diagram outline">
            <a:extLst>
              <a:ext uri="{FF2B5EF4-FFF2-40B4-BE49-F238E27FC236}">
                <a16:creationId xmlns:a16="http://schemas.microsoft.com/office/drawing/2014/main" id="{A3B351BF-82F1-45FA-8E04-7D86C3EE797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966363" y="222413"/>
            <a:ext cx="914400" cy="9144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53E"/>
        </a:solidFill>
        <a:effectLst/>
      </p:bgPr>
    </p:bg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6"/>
          <p:cNvSpPr txBox="1">
            <a:spLocks noGrp="1"/>
          </p:cNvSpPr>
          <p:nvPr>
            <p:ph type="title"/>
          </p:nvPr>
        </p:nvSpPr>
        <p:spPr>
          <a:xfrm>
            <a:off x="0" y="270618"/>
            <a:ext cx="9168600" cy="879106"/>
          </a:xfrm>
          <a:prstGeom prst="rect">
            <a:avLst/>
          </a:prstGeom>
          <a:solidFill>
            <a:schemeClr val="tx1"/>
          </a:solidFill>
        </p:spPr>
        <p:txBody>
          <a:bodyPr spcFirstLastPara="1" wrap="square" lIns="457200" tIns="182875" rIns="274300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2060"/>
                </a:solidFill>
              </a:rPr>
              <a:t>Mitigation: </a:t>
            </a:r>
            <a:br>
              <a:rPr lang="en" dirty="0">
                <a:solidFill>
                  <a:srgbClr val="002060"/>
                </a:solidFill>
              </a:rPr>
            </a:br>
            <a:r>
              <a:rPr lang="en" dirty="0">
                <a:solidFill>
                  <a:srgbClr val="002060"/>
                </a:solidFill>
              </a:rPr>
              <a:t>Finding the Request for the Hidden Directory</a:t>
            </a:r>
            <a:endParaRPr dirty="0">
              <a:solidFill>
                <a:srgbClr val="002060"/>
              </a:solidFill>
              <a:highlight>
                <a:schemeClr val="accent6"/>
              </a:highlight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F584CD0-9C24-497B-8A79-2F58E0A8966A}"/>
              </a:ext>
            </a:extLst>
          </p:cNvPr>
          <p:cNvSpPr/>
          <p:nvPr/>
        </p:nvSpPr>
        <p:spPr>
          <a:xfrm>
            <a:off x="435268" y="1165238"/>
            <a:ext cx="4018224" cy="3872346"/>
          </a:xfrm>
          <a:prstGeom prst="rect">
            <a:avLst/>
          </a:prstGeom>
          <a:solidFill>
            <a:schemeClr val="tx1"/>
          </a:solidFill>
          <a:ln>
            <a:solidFill>
              <a:schemeClr val="accent2">
                <a:lumMod val="40000"/>
                <a:lumOff val="60000"/>
              </a:schemeClr>
            </a:solidFill>
          </a:ln>
          <a:effectLst>
            <a:softEdge rad="1143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300;p37">
            <a:extLst>
              <a:ext uri="{FF2B5EF4-FFF2-40B4-BE49-F238E27FC236}">
                <a16:creationId xmlns:a16="http://schemas.microsoft.com/office/drawing/2014/main" id="{EE0F2E31-4B85-469F-A9A9-5DC2C42CFB56}"/>
              </a:ext>
            </a:extLst>
          </p:cNvPr>
          <p:cNvSpPr txBox="1">
            <a:spLocks/>
          </p:cNvSpPr>
          <p:nvPr/>
        </p:nvSpPr>
        <p:spPr>
          <a:xfrm>
            <a:off x="544514" y="2272144"/>
            <a:ext cx="3753003" cy="3190905"/>
          </a:xfrm>
          <a:prstGeom prst="rect">
            <a:avLst/>
          </a:prstGeom>
        </p:spPr>
        <p:txBody>
          <a:bodyPr spcFirstLastPara="1" vert="horz" wrap="square" lIns="457200" tIns="0" rIns="457200" bIns="0" rtlCol="0" anchor="t" anchorCtr="0">
            <a:normAutofit/>
          </a:bodyPr>
          <a:lstStyle>
            <a:lvl1pPr marL="171450" lvl="0" indent="-171450" algn="l" defTabSz="6858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25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514350" lvl="1" indent="-171450" algn="l" defTabSz="685800" rtl="0" eaLnBrk="1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ct val="125000"/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lvl="2" indent="-171450" algn="l" defTabSz="685800" rtl="0" eaLnBrk="1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ct val="125000"/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lvl="3" indent="-171450" algn="l" defTabSz="685800" rtl="0" eaLnBrk="1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ct val="125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lvl="4" indent="-171450" algn="l" defTabSz="685800" rtl="0" eaLnBrk="1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ct val="125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lvl="5" indent="-171450" algn="l" defTabSz="685800" rtl="0" eaLnBrk="1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ct val="125000"/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lvl="6" indent="-171450" algn="l" defTabSz="685800" rtl="0" eaLnBrk="1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ct val="125000"/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lvl="7" indent="-171450" algn="l" defTabSz="685800" rtl="0" eaLnBrk="1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ct val="125000"/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lvl="8" indent="-171450" algn="l" defTabSz="685800" rtl="0" eaLnBrk="1" latinLnBrk="0" hangingPunct="1">
              <a:lnSpc>
                <a:spcPct val="120000"/>
              </a:lnSpc>
              <a:spcBef>
                <a:spcPts val="1200"/>
              </a:spcBef>
              <a:spcAft>
                <a:spcPts val="1200"/>
              </a:spcAft>
              <a:buSzPct val="125000"/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en-US" b="1" dirty="0">
                <a:solidFill>
                  <a:schemeClr val="bg1"/>
                </a:solidFill>
                <a:latin typeface="+mn-lt"/>
              </a:rPr>
              <a:t>What kind of alarm can be set to detect future unauthorized access?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Tw Cen MT" panose="020B0602020104020603"/>
              </a:rPr>
              <a:t>Allow only authorized IP addresses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Tw Cen MT" panose="020B0602020104020603"/>
              </a:rPr>
              <a:t>Trip an alarm if an IP not on the allowed list attempts to connect</a:t>
            </a:r>
          </a:p>
          <a:p>
            <a:pPr marL="0" indent="0"/>
            <a:endParaRPr lang="en-US" dirty="0">
              <a:solidFill>
                <a:schemeClr val="bg1"/>
              </a:solidFill>
              <a:latin typeface="Tw Cen MT" panose="020B0602020104020603"/>
            </a:endParaRPr>
          </a:p>
          <a:p>
            <a:pPr marL="0" indent="0"/>
            <a:r>
              <a:rPr lang="en-US" b="1" dirty="0">
                <a:solidFill>
                  <a:schemeClr val="bg1"/>
                </a:solidFill>
                <a:latin typeface="Tw Cen MT" panose="020B0602020104020603"/>
              </a:rPr>
              <a:t>What threshold would you set to activate the alarm?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Tw Cen MT" panose="020B0602020104020603"/>
              </a:rPr>
              <a:t>This is a binary alarm: the alarm will only be triggered if the incoming IP is not allowed. Otherwise it does not.</a:t>
            </a:r>
            <a:endParaRPr lang="en-US" dirty="0">
              <a:solidFill>
                <a:schemeClr val="bg1"/>
              </a:solidFill>
              <a:latin typeface="+mn-lt"/>
            </a:endParaRPr>
          </a:p>
          <a:p>
            <a:pPr marL="0" indent="0">
              <a:spcBef>
                <a:spcPts val="1200"/>
              </a:spcBef>
              <a:spcAft>
                <a:spcPts val="1200"/>
              </a:spcAft>
            </a:pPr>
            <a:endParaRPr lang="en-US" sz="1400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A2BB4FA-1D25-416E-845D-12A31A2C5FDF}"/>
              </a:ext>
            </a:extLst>
          </p:cNvPr>
          <p:cNvSpPr/>
          <p:nvPr/>
        </p:nvSpPr>
        <p:spPr>
          <a:xfrm>
            <a:off x="1691763" y="1476939"/>
            <a:ext cx="1601973" cy="615441"/>
          </a:xfrm>
          <a:prstGeom prst="roundRect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ALARM</a:t>
            </a:r>
          </a:p>
        </p:txBody>
      </p:sp>
      <p:pic>
        <p:nvPicPr>
          <p:cNvPr id="9" name="Graphic 8" descr="Alarm Ringing with solid fill">
            <a:extLst>
              <a:ext uri="{FF2B5EF4-FFF2-40B4-BE49-F238E27FC236}">
                <a16:creationId xmlns:a16="http://schemas.microsoft.com/office/drawing/2014/main" id="{A5CC69AB-AAE3-43D3-8D53-53E10A2F86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69151" y="1486716"/>
            <a:ext cx="596401" cy="596401"/>
          </a:xfrm>
          <a:prstGeom prst="rect">
            <a:avLst/>
          </a:prstGeom>
        </p:spPr>
      </p:pic>
      <p:pic>
        <p:nvPicPr>
          <p:cNvPr id="10" name="Graphic 9" descr="Alarm Ringing with solid fill">
            <a:extLst>
              <a:ext uri="{FF2B5EF4-FFF2-40B4-BE49-F238E27FC236}">
                <a16:creationId xmlns:a16="http://schemas.microsoft.com/office/drawing/2014/main" id="{A83A7CBB-40F7-4BD1-8CDA-092A841FED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5486" y="1482985"/>
            <a:ext cx="596401" cy="59640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8373F23-8C18-40AA-8E59-EA93B0D49337}"/>
              </a:ext>
            </a:extLst>
          </p:cNvPr>
          <p:cNvSpPr/>
          <p:nvPr/>
        </p:nvSpPr>
        <p:spPr>
          <a:xfrm>
            <a:off x="4712883" y="1158310"/>
            <a:ext cx="4018224" cy="3872346"/>
          </a:xfrm>
          <a:prstGeom prst="rect">
            <a:avLst/>
          </a:prstGeom>
          <a:solidFill>
            <a:schemeClr val="tx1"/>
          </a:solidFill>
          <a:ln>
            <a:solidFill>
              <a:schemeClr val="accent2">
                <a:lumMod val="40000"/>
                <a:lumOff val="60000"/>
              </a:schemeClr>
            </a:solidFill>
          </a:ln>
          <a:effectLst>
            <a:softEdge rad="1143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DC961BE9-BEFC-4023-B727-3A89CFE21262}"/>
              </a:ext>
            </a:extLst>
          </p:cNvPr>
          <p:cNvSpPr/>
          <p:nvPr/>
        </p:nvSpPr>
        <p:spPr>
          <a:xfrm>
            <a:off x="5914081" y="1473192"/>
            <a:ext cx="1601973" cy="615441"/>
          </a:xfrm>
          <a:prstGeom prst="roundRect">
            <a:avLst/>
          </a:prstGeom>
          <a:solidFill>
            <a:schemeClr val="tx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SYSTEM HARDENING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3928E95-2DFD-456A-9DBF-BE4C5D22CC72}"/>
              </a:ext>
            </a:extLst>
          </p:cNvPr>
          <p:cNvSpPr txBox="1"/>
          <p:nvPr/>
        </p:nvSpPr>
        <p:spPr>
          <a:xfrm>
            <a:off x="5122277" y="2217573"/>
            <a:ext cx="3218281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bg1"/>
                </a:solidFill>
              </a:rPr>
              <a:t>What configuration can be set on the host to block unwanted access?</a:t>
            </a:r>
          </a:p>
          <a:p>
            <a:pPr marL="311150" lvl="0" indent="-171450" algn="l" rtl="0">
              <a:spcAft>
                <a:spcPts val="0"/>
              </a:spcAft>
              <a:buSzPts val="14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+mn-lt"/>
              </a:rPr>
              <a:t>Access to the sensitive file can be locally restricted to a specific user</a:t>
            </a:r>
          </a:p>
          <a:p>
            <a:pPr marL="311150" lvl="0" indent="-171450" algn="l" rtl="0">
              <a:spcAft>
                <a:spcPts val="0"/>
              </a:spcAft>
              <a:buSzPts val="14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Confidential files and folders should be prohibited from being shared publicly at all</a:t>
            </a:r>
            <a:endParaRPr lang="en-US" sz="1200" dirty="0">
              <a:solidFill>
                <a:schemeClr val="bg1"/>
              </a:solidFill>
              <a:latin typeface="+mn-lt"/>
            </a:endParaRPr>
          </a:p>
          <a:p>
            <a:pPr marL="311150" lvl="0" indent="-171450" algn="l" rtl="0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+mn-lt"/>
              </a:rPr>
              <a:t>This way, someone who gets a shell, e.g., www-data will not be able to read it</a:t>
            </a:r>
          </a:p>
          <a:p>
            <a:pPr marL="311150" lvl="0" indent="-171450" algn="l" rtl="0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+mn-lt"/>
              </a:rPr>
              <a:t>In addition, the file should be encrypted at rest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4" name="Graphic 13" descr="Tools with solid fill">
            <a:extLst>
              <a:ext uri="{FF2B5EF4-FFF2-40B4-BE49-F238E27FC236}">
                <a16:creationId xmlns:a16="http://schemas.microsoft.com/office/drawing/2014/main" id="{23FAC276-FB55-4CAF-9132-1AE3ECAC85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64599" y="1625147"/>
            <a:ext cx="394036" cy="394036"/>
          </a:xfrm>
          <a:prstGeom prst="rect">
            <a:avLst/>
          </a:prstGeom>
        </p:spPr>
      </p:pic>
      <p:pic>
        <p:nvPicPr>
          <p:cNvPr id="15" name="Graphic 14" descr="Lock outline">
            <a:extLst>
              <a:ext uri="{FF2B5EF4-FFF2-40B4-BE49-F238E27FC236}">
                <a16:creationId xmlns:a16="http://schemas.microsoft.com/office/drawing/2014/main" id="{1C56D4E7-E9E7-40D3-86BB-A02E0AE0CC4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516054" y="1517619"/>
            <a:ext cx="556513" cy="556513"/>
          </a:xfrm>
          <a:prstGeom prst="rect">
            <a:avLst/>
          </a:prstGeom>
        </p:spPr>
      </p:pic>
      <p:pic>
        <p:nvPicPr>
          <p:cNvPr id="5" name="Graphic 4" descr="Folder Search outline">
            <a:extLst>
              <a:ext uri="{FF2B5EF4-FFF2-40B4-BE49-F238E27FC236}">
                <a16:creationId xmlns:a16="http://schemas.microsoft.com/office/drawing/2014/main" id="{9BA5652A-4852-4BED-A359-A22372ADBAC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982512" y="250838"/>
            <a:ext cx="914400" cy="9144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6" name="Picture 2">
            <a:extLst>
              <a:ext uri="{FF2B5EF4-FFF2-40B4-BE49-F238E27FC236}">
                <a16:creationId xmlns:a16="http://schemas.microsoft.com/office/drawing/2014/main" id="{38BFA449-4933-478B-B27D-ACCC557FF9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2" cy="5143500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 xmlns:p14="http://schemas.microsoft.com/office/powerpoint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07" name="Group 360">
            <a:extLst>
              <a:ext uri="{FF2B5EF4-FFF2-40B4-BE49-F238E27FC236}">
                <a16:creationId xmlns:a16="http://schemas.microsoft.com/office/drawing/2014/main" id="{F21A37DB-EDD2-4025-A254-7FE5E4C7AE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0"/>
            <a:ext cx="1728807" cy="5143499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362" name="Rectangle 5">
              <a:extLst>
                <a:ext uri="{FF2B5EF4-FFF2-40B4-BE49-F238E27FC236}">
                  <a16:creationId xmlns:a16="http://schemas.microsoft.com/office/drawing/2014/main" id="{708D40D6-935E-4579-ABE6-A99C7E33F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63" name="Freeform 6">
              <a:extLst>
                <a:ext uri="{FF2B5EF4-FFF2-40B4-BE49-F238E27FC236}">
                  <a16:creationId xmlns:a16="http://schemas.microsoft.com/office/drawing/2014/main" id="{F9775315-32FD-4BD8-BB73-F51CD2C686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4" name="Freeform 7">
              <a:extLst>
                <a:ext uri="{FF2B5EF4-FFF2-40B4-BE49-F238E27FC236}">
                  <a16:creationId xmlns:a16="http://schemas.microsoft.com/office/drawing/2014/main" id="{336A6870-9B40-41FF-B9F4-A6BA3B2987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5" name="Rectangle 8">
              <a:extLst>
                <a:ext uri="{FF2B5EF4-FFF2-40B4-BE49-F238E27FC236}">
                  <a16:creationId xmlns:a16="http://schemas.microsoft.com/office/drawing/2014/main" id="{C710122E-DD96-4794-A7E0-04B497DA5D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66" name="Freeform 9">
              <a:extLst>
                <a:ext uri="{FF2B5EF4-FFF2-40B4-BE49-F238E27FC236}">
                  <a16:creationId xmlns:a16="http://schemas.microsoft.com/office/drawing/2014/main" id="{4F4CBCBE-E77B-4F77-A0FC-8E53E82227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7" name="Freeform 10">
              <a:extLst>
                <a:ext uri="{FF2B5EF4-FFF2-40B4-BE49-F238E27FC236}">
                  <a16:creationId xmlns:a16="http://schemas.microsoft.com/office/drawing/2014/main" id="{3AADEE32-46BC-4B55-9FB4-EC09FF4B70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8" name="Freeform 11">
              <a:extLst>
                <a:ext uri="{FF2B5EF4-FFF2-40B4-BE49-F238E27FC236}">
                  <a16:creationId xmlns:a16="http://schemas.microsoft.com/office/drawing/2014/main" id="{49C2E1A9-8937-452C-B9FC-E735928819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9" name="Freeform 12">
              <a:extLst>
                <a:ext uri="{FF2B5EF4-FFF2-40B4-BE49-F238E27FC236}">
                  <a16:creationId xmlns:a16="http://schemas.microsoft.com/office/drawing/2014/main" id="{52F0D79A-B92A-42F1-9DC4-3768BB84C7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0" name="Freeform 13">
              <a:extLst>
                <a:ext uri="{FF2B5EF4-FFF2-40B4-BE49-F238E27FC236}">
                  <a16:creationId xmlns:a16="http://schemas.microsoft.com/office/drawing/2014/main" id="{DF9A7FE6-2AA9-4245-A3FD-2B1E9B419E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1" name="Freeform 14">
              <a:extLst>
                <a:ext uri="{FF2B5EF4-FFF2-40B4-BE49-F238E27FC236}">
                  <a16:creationId xmlns:a16="http://schemas.microsoft.com/office/drawing/2014/main" id="{5DBCDEBC-5990-40B3-B01F-0901475F58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2" name="Freeform 15">
              <a:extLst>
                <a:ext uri="{FF2B5EF4-FFF2-40B4-BE49-F238E27FC236}">
                  <a16:creationId xmlns:a16="http://schemas.microsoft.com/office/drawing/2014/main" id="{4F679A7F-49B5-4FB8-8861-39C0B1A780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3" name="Freeform 16">
              <a:extLst>
                <a:ext uri="{FF2B5EF4-FFF2-40B4-BE49-F238E27FC236}">
                  <a16:creationId xmlns:a16="http://schemas.microsoft.com/office/drawing/2014/main" id="{25A941BD-9824-47D0-835E-824412568C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4" name="Freeform 17">
              <a:extLst>
                <a:ext uri="{FF2B5EF4-FFF2-40B4-BE49-F238E27FC236}">
                  <a16:creationId xmlns:a16="http://schemas.microsoft.com/office/drawing/2014/main" id="{9788DF14-5749-40F7-9AFC-400AB2F61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5" name="Freeform 18">
              <a:extLst>
                <a:ext uri="{FF2B5EF4-FFF2-40B4-BE49-F238E27FC236}">
                  <a16:creationId xmlns:a16="http://schemas.microsoft.com/office/drawing/2014/main" id="{E1032387-9F5C-4637-A5BC-43C8FDFF3A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6" name="Freeform 19">
              <a:extLst>
                <a:ext uri="{FF2B5EF4-FFF2-40B4-BE49-F238E27FC236}">
                  <a16:creationId xmlns:a16="http://schemas.microsoft.com/office/drawing/2014/main" id="{E0AE6232-915A-4EDB-BC6C-546E772D2A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7" name="Freeform 20">
              <a:extLst>
                <a:ext uri="{FF2B5EF4-FFF2-40B4-BE49-F238E27FC236}">
                  <a16:creationId xmlns:a16="http://schemas.microsoft.com/office/drawing/2014/main" id="{4B47A13E-CFFB-493F-8C53-266B8A9D14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8" name="Freeform 21">
              <a:extLst>
                <a:ext uri="{FF2B5EF4-FFF2-40B4-BE49-F238E27FC236}">
                  <a16:creationId xmlns:a16="http://schemas.microsoft.com/office/drawing/2014/main" id="{CFD722CE-8752-4A08-B23F-764AB47DDA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9" name="Freeform 22">
              <a:extLst>
                <a:ext uri="{FF2B5EF4-FFF2-40B4-BE49-F238E27FC236}">
                  <a16:creationId xmlns:a16="http://schemas.microsoft.com/office/drawing/2014/main" id="{042C13BD-E9AE-4C85-B32E-8913F9B270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0" name="Freeform 23">
              <a:extLst>
                <a:ext uri="{FF2B5EF4-FFF2-40B4-BE49-F238E27FC236}">
                  <a16:creationId xmlns:a16="http://schemas.microsoft.com/office/drawing/2014/main" id="{4598BDC2-ABB1-475A-89A7-29713D01C8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1" name="Freeform 24">
              <a:extLst>
                <a:ext uri="{FF2B5EF4-FFF2-40B4-BE49-F238E27FC236}">
                  <a16:creationId xmlns:a16="http://schemas.microsoft.com/office/drawing/2014/main" id="{2B080B8C-F78B-4171-A1BC-CA5BE0F56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2" name="Freeform 25">
              <a:extLst>
                <a:ext uri="{FF2B5EF4-FFF2-40B4-BE49-F238E27FC236}">
                  <a16:creationId xmlns:a16="http://schemas.microsoft.com/office/drawing/2014/main" id="{71741891-D8A9-46B8-B264-5459DCF9E2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3" name="Freeform 26">
              <a:extLst>
                <a:ext uri="{FF2B5EF4-FFF2-40B4-BE49-F238E27FC236}">
                  <a16:creationId xmlns:a16="http://schemas.microsoft.com/office/drawing/2014/main" id="{A109E82B-1D08-4B6E-9B6C-FE2EC6D533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4" name="Freeform 27">
              <a:extLst>
                <a:ext uri="{FF2B5EF4-FFF2-40B4-BE49-F238E27FC236}">
                  <a16:creationId xmlns:a16="http://schemas.microsoft.com/office/drawing/2014/main" id="{F35E73B8-CFFA-479A-9DE0-5300299D27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5" name="Freeform 28">
              <a:extLst>
                <a:ext uri="{FF2B5EF4-FFF2-40B4-BE49-F238E27FC236}">
                  <a16:creationId xmlns:a16="http://schemas.microsoft.com/office/drawing/2014/main" id="{B0B910CE-9CED-4630-9203-347D1B6D12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6" name="Freeform 29">
              <a:extLst>
                <a:ext uri="{FF2B5EF4-FFF2-40B4-BE49-F238E27FC236}">
                  <a16:creationId xmlns:a16="http://schemas.microsoft.com/office/drawing/2014/main" id="{D06A4D8D-E038-4ED6-9E80-4E91BA84A5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7" name="Freeform 30">
              <a:extLst>
                <a:ext uri="{FF2B5EF4-FFF2-40B4-BE49-F238E27FC236}">
                  <a16:creationId xmlns:a16="http://schemas.microsoft.com/office/drawing/2014/main" id="{5EC8C817-4C9E-45E8-B74C-729F1C3FB0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8" name="Freeform 31">
              <a:extLst>
                <a:ext uri="{FF2B5EF4-FFF2-40B4-BE49-F238E27FC236}">
                  <a16:creationId xmlns:a16="http://schemas.microsoft.com/office/drawing/2014/main" id="{226556E8-E6A7-4D81-9C6C-A69A8B611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9" name="Freeform 32">
              <a:extLst>
                <a:ext uri="{FF2B5EF4-FFF2-40B4-BE49-F238E27FC236}">
                  <a16:creationId xmlns:a16="http://schemas.microsoft.com/office/drawing/2014/main" id="{BF75F646-19BF-4436-97C0-BE3EBEEF94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0" name="Rectangle 33">
              <a:extLst>
                <a:ext uri="{FF2B5EF4-FFF2-40B4-BE49-F238E27FC236}">
                  <a16:creationId xmlns:a16="http://schemas.microsoft.com/office/drawing/2014/main" id="{222B076E-642A-4E93-8143-3A8D889753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91" name="Freeform 34">
              <a:extLst>
                <a:ext uri="{FF2B5EF4-FFF2-40B4-BE49-F238E27FC236}">
                  <a16:creationId xmlns:a16="http://schemas.microsoft.com/office/drawing/2014/main" id="{569DC54F-1DCD-40F9-B756-A79C3170C2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2" name="Freeform 35">
              <a:extLst>
                <a:ext uri="{FF2B5EF4-FFF2-40B4-BE49-F238E27FC236}">
                  <a16:creationId xmlns:a16="http://schemas.microsoft.com/office/drawing/2014/main" id="{D6F49EF9-430E-4A1B-9A18-6C247E71E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3" name="Freeform 36">
              <a:extLst>
                <a:ext uri="{FF2B5EF4-FFF2-40B4-BE49-F238E27FC236}">
                  <a16:creationId xmlns:a16="http://schemas.microsoft.com/office/drawing/2014/main" id="{C94C2930-C094-4CF9-8449-60C7BAE989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4" name="Freeform 37">
              <a:extLst>
                <a:ext uri="{FF2B5EF4-FFF2-40B4-BE49-F238E27FC236}">
                  <a16:creationId xmlns:a16="http://schemas.microsoft.com/office/drawing/2014/main" id="{B4FF864C-97F2-40BD-95D1-E47527BCB2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5" name="Freeform 38">
              <a:extLst>
                <a:ext uri="{FF2B5EF4-FFF2-40B4-BE49-F238E27FC236}">
                  <a16:creationId xmlns:a16="http://schemas.microsoft.com/office/drawing/2014/main" id="{E8804833-F6BB-4F88-BA24-F59429C710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6" name="Freeform 39">
              <a:extLst>
                <a:ext uri="{FF2B5EF4-FFF2-40B4-BE49-F238E27FC236}">
                  <a16:creationId xmlns:a16="http://schemas.microsoft.com/office/drawing/2014/main" id="{29A4A3B0-4E15-432A-92DB-7B9E576010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7" name="Freeform 40">
              <a:extLst>
                <a:ext uri="{FF2B5EF4-FFF2-40B4-BE49-F238E27FC236}">
                  <a16:creationId xmlns:a16="http://schemas.microsoft.com/office/drawing/2014/main" id="{3CAB34B1-2BFA-44A9-AC3E-D300B30B75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8" name="Freeform 41">
              <a:extLst>
                <a:ext uri="{FF2B5EF4-FFF2-40B4-BE49-F238E27FC236}">
                  <a16:creationId xmlns:a16="http://schemas.microsoft.com/office/drawing/2014/main" id="{F92527C9-EADB-4C47-BA6A-E70AC9FEC6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9" name="Freeform 42">
              <a:extLst>
                <a:ext uri="{FF2B5EF4-FFF2-40B4-BE49-F238E27FC236}">
                  <a16:creationId xmlns:a16="http://schemas.microsoft.com/office/drawing/2014/main" id="{B9808241-C113-44CB-810B-CCBA189552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0" name="Freeform 43">
              <a:extLst>
                <a:ext uri="{FF2B5EF4-FFF2-40B4-BE49-F238E27FC236}">
                  <a16:creationId xmlns:a16="http://schemas.microsoft.com/office/drawing/2014/main" id="{67AEC938-B302-4DA0-9A63-39F2BC34A7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1" name="Freeform 44">
              <a:extLst>
                <a:ext uri="{FF2B5EF4-FFF2-40B4-BE49-F238E27FC236}">
                  <a16:creationId xmlns:a16="http://schemas.microsoft.com/office/drawing/2014/main" id="{4A1D4FCF-06B8-4AD3-A750-2B6C298C2E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2" name="Rectangle 45">
              <a:extLst>
                <a:ext uri="{FF2B5EF4-FFF2-40B4-BE49-F238E27FC236}">
                  <a16:creationId xmlns:a16="http://schemas.microsoft.com/office/drawing/2014/main" id="{B99F5A7E-1A7F-43C2-AC7A-A1B877D0AD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03" name="Freeform 46">
              <a:extLst>
                <a:ext uri="{FF2B5EF4-FFF2-40B4-BE49-F238E27FC236}">
                  <a16:creationId xmlns:a16="http://schemas.microsoft.com/office/drawing/2014/main" id="{5B2DDAA2-7B26-47EF-B7D6-B00B653B36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4" name="Freeform 47">
              <a:extLst>
                <a:ext uri="{FF2B5EF4-FFF2-40B4-BE49-F238E27FC236}">
                  <a16:creationId xmlns:a16="http://schemas.microsoft.com/office/drawing/2014/main" id="{7050BAA0-A0C9-4670-B76F-CC87679BC8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5" name="Freeform 48">
              <a:extLst>
                <a:ext uri="{FF2B5EF4-FFF2-40B4-BE49-F238E27FC236}">
                  <a16:creationId xmlns:a16="http://schemas.microsoft.com/office/drawing/2014/main" id="{296F765D-D9A6-4D73-88D8-0DCC5012BF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6" name="Freeform 49">
              <a:extLst>
                <a:ext uri="{FF2B5EF4-FFF2-40B4-BE49-F238E27FC236}">
                  <a16:creationId xmlns:a16="http://schemas.microsoft.com/office/drawing/2014/main" id="{30C0F78F-AC50-4DFA-B5A8-A68422EC0B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7" name="Freeform 50">
              <a:extLst>
                <a:ext uri="{FF2B5EF4-FFF2-40B4-BE49-F238E27FC236}">
                  <a16:creationId xmlns:a16="http://schemas.microsoft.com/office/drawing/2014/main" id="{E8AD708C-6C0A-458D-A623-7669B91786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8" name="Freeform 51">
              <a:extLst>
                <a:ext uri="{FF2B5EF4-FFF2-40B4-BE49-F238E27FC236}">
                  <a16:creationId xmlns:a16="http://schemas.microsoft.com/office/drawing/2014/main" id="{2F29497E-2528-4481-99BB-8336C16E41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9" name="Freeform 52">
              <a:extLst>
                <a:ext uri="{FF2B5EF4-FFF2-40B4-BE49-F238E27FC236}">
                  <a16:creationId xmlns:a16="http://schemas.microsoft.com/office/drawing/2014/main" id="{30DD109A-0A1F-4554-A865-B1062C525D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0" name="Freeform 53">
              <a:extLst>
                <a:ext uri="{FF2B5EF4-FFF2-40B4-BE49-F238E27FC236}">
                  <a16:creationId xmlns:a16="http://schemas.microsoft.com/office/drawing/2014/main" id="{39A1957F-65F0-4D6E-9F75-09614FFAC4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1" name="Freeform 54">
              <a:extLst>
                <a:ext uri="{FF2B5EF4-FFF2-40B4-BE49-F238E27FC236}">
                  <a16:creationId xmlns:a16="http://schemas.microsoft.com/office/drawing/2014/main" id="{B4F4BB93-11B2-400C-9549-C7FB7BF711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2" name="Freeform 55">
              <a:extLst>
                <a:ext uri="{FF2B5EF4-FFF2-40B4-BE49-F238E27FC236}">
                  <a16:creationId xmlns:a16="http://schemas.microsoft.com/office/drawing/2014/main" id="{04B086A3-C06F-4862-A8A0-DB01FF3DDE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3" name="Freeform 56">
              <a:extLst>
                <a:ext uri="{FF2B5EF4-FFF2-40B4-BE49-F238E27FC236}">
                  <a16:creationId xmlns:a16="http://schemas.microsoft.com/office/drawing/2014/main" id="{9202F0E1-86CF-4652-AA29-E284146476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4" name="Freeform 57">
              <a:extLst>
                <a:ext uri="{FF2B5EF4-FFF2-40B4-BE49-F238E27FC236}">
                  <a16:creationId xmlns:a16="http://schemas.microsoft.com/office/drawing/2014/main" id="{8887D0AB-0624-47E1-906E-6686FA7DEB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5" name="Freeform 58">
              <a:extLst>
                <a:ext uri="{FF2B5EF4-FFF2-40B4-BE49-F238E27FC236}">
                  <a16:creationId xmlns:a16="http://schemas.microsoft.com/office/drawing/2014/main" id="{F54439EF-914B-4744-A1D7-FBD89813CB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508" name="Group 416">
            <a:extLst>
              <a:ext uri="{FF2B5EF4-FFF2-40B4-BE49-F238E27FC236}">
                <a16:creationId xmlns:a16="http://schemas.microsoft.com/office/drawing/2014/main" id="{F062FACA-67B4-4AA3-B7B8-5E3F40213E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9144002" cy="5143500"/>
            <a:chOff x="0" y="-1"/>
            <a:chExt cx="12192003" cy="6858001"/>
          </a:xfrm>
        </p:grpSpPr>
        <p:sp useBgFill="1">
          <p:nvSpPr>
            <p:cNvPr id="418" name="Rectangle 417">
              <a:extLst>
                <a:ext uri="{FF2B5EF4-FFF2-40B4-BE49-F238E27FC236}">
                  <a16:creationId xmlns:a16="http://schemas.microsoft.com/office/drawing/2014/main" id="{C8E93044-298F-466C-BDCB-8C8C571DB3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19" name="Picture 2">
              <a:extLst>
                <a:ext uri="{FF2B5EF4-FFF2-40B4-BE49-F238E27FC236}">
                  <a16:creationId xmlns:a16="http://schemas.microsoft.com/office/drawing/2014/main" id="{F602854B-BAF2-470C-AC13-E2E4A8582E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16" name="Picture 115" descr="Abstract background of mesh on pink">
            <a:extLst>
              <a:ext uri="{FF2B5EF4-FFF2-40B4-BE49-F238E27FC236}">
                <a16:creationId xmlns:a16="http://schemas.microsoft.com/office/drawing/2014/main" id="{EFFA4F26-081B-43BA-8BDD-E57837D16E1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prstClr val="black"/>
              <a:schemeClr val="accent5">
                <a:tint val="45000"/>
                <a:satMod val="400000"/>
              </a:schemeClr>
            </a:duotone>
            <a:alphaModFix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GlowEdges/>
                    </a14:imgEffect>
                  </a14:imgLayer>
                </a14:imgProps>
              </a:ext>
            </a:extLst>
          </a:blip>
          <a:srcRect t="7853" r="-1" b="7852"/>
          <a:stretch/>
        </p:blipFill>
        <p:spPr>
          <a:xfrm>
            <a:off x="2708" y="10"/>
            <a:ext cx="9141292" cy="5143490"/>
          </a:xfrm>
          <a:prstGeom prst="rect">
            <a:avLst/>
          </a:prstGeom>
        </p:spPr>
      </p:pic>
      <p:grpSp>
        <p:nvGrpSpPr>
          <p:cNvPr id="509" name="Group 420">
            <a:extLst>
              <a:ext uri="{FF2B5EF4-FFF2-40B4-BE49-F238E27FC236}">
                <a16:creationId xmlns:a16="http://schemas.microsoft.com/office/drawing/2014/main" id="{1E0DEA12-DBDB-4932-A58A-AD12F8FC8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54422" y="1676400"/>
            <a:ext cx="8236546" cy="1797050"/>
            <a:chOff x="605895" y="2235200"/>
            <a:chExt cx="10982062" cy="2396067"/>
          </a:xfrm>
        </p:grpSpPr>
        <p:sp>
          <p:nvSpPr>
            <p:cNvPr id="510" name="Round Diagonal Corner Rectangle 7">
              <a:extLst>
                <a:ext uri="{FF2B5EF4-FFF2-40B4-BE49-F238E27FC236}">
                  <a16:creationId xmlns:a16="http://schemas.microsoft.com/office/drawing/2014/main" id="{E5B616EB-3C8C-470D-B5E3-67AF304EC2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23" name="Group 422">
              <a:extLst>
                <a:ext uri="{FF2B5EF4-FFF2-40B4-BE49-F238E27FC236}">
                  <a16:creationId xmlns:a16="http://schemas.microsoft.com/office/drawing/2014/main" id="{B5604C76-39C6-45A8-8EAD-A2F10F3A93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424" name="Freeform 32">
                <a:extLst>
                  <a:ext uri="{FF2B5EF4-FFF2-40B4-BE49-F238E27FC236}">
                    <a16:creationId xmlns:a16="http://schemas.microsoft.com/office/drawing/2014/main" id="{77C8B299-3DD2-4B05-8FD2-9C8C2BC51F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425" name="Freeform 33">
                <a:extLst>
                  <a:ext uri="{FF2B5EF4-FFF2-40B4-BE49-F238E27FC236}">
                    <a16:creationId xmlns:a16="http://schemas.microsoft.com/office/drawing/2014/main" id="{4A0B2460-68D5-4CAB-B5BA-B658297022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426" name="Freeform 34">
                <a:extLst>
                  <a:ext uri="{FF2B5EF4-FFF2-40B4-BE49-F238E27FC236}">
                    <a16:creationId xmlns:a16="http://schemas.microsoft.com/office/drawing/2014/main" id="{71F3A331-01D5-43EA-A0D2-FB213F63F8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427" name="Freeform 37">
                <a:extLst>
                  <a:ext uri="{FF2B5EF4-FFF2-40B4-BE49-F238E27FC236}">
                    <a16:creationId xmlns:a16="http://schemas.microsoft.com/office/drawing/2014/main" id="{CD96654E-833C-459A-A7B6-81B90BA489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428" name="Freeform 35">
                <a:extLst>
                  <a:ext uri="{FF2B5EF4-FFF2-40B4-BE49-F238E27FC236}">
                    <a16:creationId xmlns:a16="http://schemas.microsoft.com/office/drawing/2014/main" id="{367A766A-8141-4F64-8E85-5EFEE4601A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429" name="Freeform 36">
                <a:extLst>
                  <a:ext uri="{FF2B5EF4-FFF2-40B4-BE49-F238E27FC236}">
                    <a16:creationId xmlns:a16="http://schemas.microsoft.com/office/drawing/2014/main" id="{97EE8C2A-E7CD-4915-8970-A3788593D5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430" name="Freeform 38">
                <a:extLst>
                  <a:ext uri="{FF2B5EF4-FFF2-40B4-BE49-F238E27FC236}">
                    <a16:creationId xmlns:a16="http://schemas.microsoft.com/office/drawing/2014/main" id="{FBF80060-924C-45AB-8D16-378C8D79B7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431" name="Freeform 39">
                <a:extLst>
                  <a:ext uri="{FF2B5EF4-FFF2-40B4-BE49-F238E27FC236}">
                    <a16:creationId xmlns:a16="http://schemas.microsoft.com/office/drawing/2014/main" id="{EEC59062-69B8-43AF-A89A-78D8491D0F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432" name="Freeform 40">
                <a:extLst>
                  <a:ext uri="{FF2B5EF4-FFF2-40B4-BE49-F238E27FC236}">
                    <a16:creationId xmlns:a16="http://schemas.microsoft.com/office/drawing/2014/main" id="{C3013D7A-5594-455B-92B0-FE5D41B30D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433" name="Rectangle 41">
                <a:extLst>
                  <a:ext uri="{FF2B5EF4-FFF2-40B4-BE49-F238E27FC236}">
                    <a16:creationId xmlns:a16="http://schemas.microsoft.com/office/drawing/2014/main" id="{B159F285-127B-4DEA-95C2-C54FCB83DC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434" name="Freeform 32">
                <a:extLst>
                  <a:ext uri="{FF2B5EF4-FFF2-40B4-BE49-F238E27FC236}">
                    <a16:creationId xmlns:a16="http://schemas.microsoft.com/office/drawing/2014/main" id="{650FF21C-1B9B-49E3-BCA7-A07590CBBE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435" name="Freeform 33">
                <a:extLst>
                  <a:ext uri="{FF2B5EF4-FFF2-40B4-BE49-F238E27FC236}">
                    <a16:creationId xmlns:a16="http://schemas.microsoft.com/office/drawing/2014/main" id="{6EAC5B46-465C-408A-B503-D8962829A4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436" name="Freeform 34">
                <a:extLst>
                  <a:ext uri="{FF2B5EF4-FFF2-40B4-BE49-F238E27FC236}">
                    <a16:creationId xmlns:a16="http://schemas.microsoft.com/office/drawing/2014/main" id="{005CF94B-45E2-4E99-92AD-A5A96E31FE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437" name="Freeform 37">
                <a:extLst>
                  <a:ext uri="{FF2B5EF4-FFF2-40B4-BE49-F238E27FC236}">
                    <a16:creationId xmlns:a16="http://schemas.microsoft.com/office/drawing/2014/main" id="{4327188B-B7BE-42B8-A3A4-DAEB584A66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438" name="Freeform 35">
                <a:extLst>
                  <a:ext uri="{FF2B5EF4-FFF2-40B4-BE49-F238E27FC236}">
                    <a16:creationId xmlns:a16="http://schemas.microsoft.com/office/drawing/2014/main" id="{8335D33B-453E-4B24-BE93-32B6104472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439" name="Freeform 36">
                <a:extLst>
                  <a:ext uri="{FF2B5EF4-FFF2-40B4-BE49-F238E27FC236}">
                    <a16:creationId xmlns:a16="http://schemas.microsoft.com/office/drawing/2014/main" id="{EAF69EED-AAD8-4F55-8939-0191297B8A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440" name="Freeform 38">
                <a:extLst>
                  <a:ext uri="{FF2B5EF4-FFF2-40B4-BE49-F238E27FC236}">
                    <a16:creationId xmlns:a16="http://schemas.microsoft.com/office/drawing/2014/main" id="{2BE46C1F-9254-4C6B-A31B-250928D89D0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441" name="Freeform 39">
                <a:extLst>
                  <a:ext uri="{FF2B5EF4-FFF2-40B4-BE49-F238E27FC236}">
                    <a16:creationId xmlns:a16="http://schemas.microsoft.com/office/drawing/2014/main" id="{FBA3A25F-4A3E-4AA5-8260-915FD0A6179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442" name="Freeform 40">
                <a:extLst>
                  <a:ext uri="{FF2B5EF4-FFF2-40B4-BE49-F238E27FC236}">
                    <a16:creationId xmlns:a16="http://schemas.microsoft.com/office/drawing/2014/main" id="{4081195A-67F8-4C25-942F-FD68B12931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443" name="Rectangle 41">
                <a:extLst>
                  <a:ext uri="{FF2B5EF4-FFF2-40B4-BE49-F238E27FC236}">
                    <a16:creationId xmlns:a16="http://schemas.microsoft.com/office/drawing/2014/main" id="{1449B595-E918-413B-9230-34D9910A600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114" name="Google Shape;114;p18"/>
          <p:cNvSpPr txBox="1"/>
          <p:nvPr/>
        </p:nvSpPr>
        <p:spPr>
          <a:xfrm>
            <a:off x="2000250" y="1746250"/>
            <a:ext cx="5143500" cy="1025922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lvl="0"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SzPct val="125000"/>
            </a:pPr>
            <a:r>
              <a:rPr lang="en-US" sz="3700" b="1" cap="all" dirty="0">
                <a:latin typeface="+mj-lt"/>
                <a:ea typeface="+mj-ea"/>
                <a:cs typeface="+mj-cs"/>
              </a:rPr>
              <a:t>Network Topology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53E"/>
        </a:solidFill>
        <a:effectLst/>
      </p:bgPr>
    </p:bg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CC71D5D6-58A1-4492-B25A-B93D7FE9E373}"/>
              </a:ext>
            </a:extLst>
          </p:cNvPr>
          <p:cNvSpPr/>
          <p:nvPr/>
        </p:nvSpPr>
        <p:spPr>
          <a:xfrm>
            <a:off x="4712883" y="1068256"/>
            <a:ext cx="4018224" cy="3872346"/>
          </a:xfrm>
          <a:prstGeom prst="rect">
            <a:avLst/>
          </a:prstGeom>
          <a:solidFill>
            <a:schemeClr val="tx1"/>
          </a:solidFill>
          <a:ln>
            <a:solidFill>
              <a:schemeClr val="accent2">
                <a:lumMod val="40000"/>
                <a:lumOff val="60000"/>
              </a:schemeClr>
            </a:solidFill>
          </a:ln>
          <a:effectLst>
            <a:softEdge rad="1143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261052E-AABD-4B70-8C03-26FEA5BB75C7}"/>
              </a:ext>
            </a:extLst>
          </p:cNvPr>
          <p:cNvSpPr/>
          <p:nvPr/>
        </p:nvSpPr>
        <p:spPr>
          <a:xfrm>
            <a:off x="442195" y="1068256"/>
            <a:ext cx="4018224" cy="3872346"/>
          </a:xfrm>
          <a:prstGeom prst="rect">
            <a:avLst/>
          </a:prstGeom>
          <a:solidFill>
            <a:schemeClr val="tx1"/>
          </a:solidFill>
          <a:ln>
            <a:solidFill>
              <a:schemeClr val="accent2">
                <a:lumMod val="40000"/>
                <a:lumOff val="60000"/>
              </a:schemeClr>
            </a:solidFill>
          </a:ln>
          <a:effectLst>
            <a:softEdge rad="1143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8" name="Google Shape;298;p37"/>
          <p:cNvSpPr txBox="1">
            <a:spLocks noGrp="1"/>
          </p:cNvSpPr>
          <p:nvPr>
            <p:ph type="title"/>
          </p:nvPr>
        </p:nvSpPr>
        <p:spPr>
          <a:xfrm>
            <a:off x="0" y="148854"/>
            <a:ext cx="9168600" cy="821970"/>
          </a:xfrm>
          <a:prstGeom prst="rect">
            <a:avLst/>
          </a:prstGeom>
          <a:solidFill>
            <a:schemeClr val="tx1"/>
          </a:solidFill>
        </p:spPr>
        <p:txBody>
          <a:bodyPr spcFirstLastPara="1" wrap="square" lIns="457200" tIns="182875" rIns="274300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2060"/>
                </a:solidFill>
              </a:rPr>
              <a:t>Mitigation: </a:t>
            </a:r>
            <a:br>
              <a:rPr lang="en" dirty="0">
                <a:solidFill>
                  <a:srgbClr val="002060"/>
                </a:solidFill>
              </a:rPr>
            </a:br>
            <a:r>
              <a:rPr lang="en" dirty="0">
                <a:solidFill>
                  <a:srgbClr val="002060"/>
                </a:solidFill>
              </a:rPr>
              <a:t>Preventing Brute Force Attacks</a:t>
            </a:r>
            <a:endParaRPr dirty="0">
              <a:solidFill>
                <a:srgbClr val="002060"/>
              </a:solidFill>
              <a:highlight>
                <a:schemeClr val="accent6"/>
              </a:highlight>
            </a:endParaRPr>
          </a:p>
        </p:txBody>
      </p:sp>
      <p:sp>
        <p:nvSpPr>
          <p:cNvPr id="300" name="Google Shape;300;p37"/>
          <p:cNvSpPr txBox="1">
            <a:spLocks noGrp="1"/>
          </p:cNvSpPr>
          <p:nvPr>
            <p:ph type="subTitle" idx="2"/>
          </p:nvPr>
        </p:nvSpPr>
        <p:spPr>
          <a:xfrm>
            <a:off x="551441" y="2064268"/>
            <a:ext cx="3753003" cy="33018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bg1"/>
                </a:solidFill>
                <a:latin typeface="+mn-lt"/>
              </a:rPr>
              <a:t>What kind of alarm can be set to detect future brute force attacks?</a:t>
            </a:r>
            <a:endParaRPr b="1" dirty="0">
              <a:solidFill>
                <a:schemeClr val="bg1"/>
              </a:solidFill>
              <a:latin typeface="+mn-lt"/>
            </a:endParaRPr>
          </a:p>
          <a:p>
            <a:pPr marL="317818" lvl="0" algn="l" rtl="0">
              <a:spcBef>
                <a:spcPts val="120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en" dirty="0">
                <a:solidFill>
                  <a:schemeClr val="bg1"/>
                </a:solidFill>
                <a:latin typeface="+mn-lt"/>
              </a:rPr>
              <a:t>Number of Requests per Second</a:t>
            </a:r>
          </a:p>
          <a:p>
            <a:pPr marL="0" lvl="0" indent="0"/>
            <a:endParaRPr lang="en-US" dirty="0">
              <a:solidFill>
                <a:schemeClr val="bg1"/>
              </a:solidFill>
              <a:latin typeface="Tw Cen MT" panose="020B0602020104020603"/>
            </a:endParaRPr>
          </a:p>
          <a:p>
            <a:pPr marL="0" lvl="0" indent="0"/>
            <a:r>
              <a:rPr lang="en-US" b="1" dirty="0">
                <a:solidFill>
                  <a:schemeClr val="bg1"/>
                </a:solidFill>
                <a:latin typeface="Tw Cen MT" panose="020B0602020104020603"/>
              </a:rPr>
              <a:t>What threshold would you set to activate the alarm?</a:t>
            </a:r>
          </a:p>
          <a:p>
            <a:pPr marL="317818" lvl="0">
              <a:spcBef>
                <a:spcPts val="12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Tw Cen MT" panose="020B0602020104020603"/>
              </a:rPr>
              <a:t>Alarms should be set for any given IP address that sends more than 10 requests per second for more than 5 seconds</a:t>
            </a: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endParaRPr lang="en" sz="1400" dirty="0">
              <a:solidFill>
                <a:schemeClr val="bg1"/>
              </a:solidFill>
              <a:latin typeface="+mn-lt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400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253C0505-E1AE-4CBA-AC67-160553A551C4}"/>
              </a:ext>
            </a:extLst>
          </p:cNvPr>
          <p:cNvSpPr/>
          <p:nvPr/>
        </p:nvSpPr>
        <p:spPr>
          <a:xfrm>
            <a:off x="5921008" y="1417773"/>
            <a:ext cx="1601973" cy="615441"/>
          </a:xfrm>
          <a:prstGeom prst="roundRect">
            <a:avLst/>
          </a:prstGeom>
          <a:solidFill>
            <a:schemeClr val="tx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SYSTEM HARDENING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D2ADF3B2-3883-473E-9BB0-9147AF7F7855}"/>
              </a:ext>
            </a:extLst>
          </p:cNvPr>
          <p:cNvSpPr/>
          <p:nvPr/>
        </p:nvSpPr>
        <p:spPr>
          <a:xfrm>
            <a:off x="1698690" y="1379957"/>
            <a:ext cx="1601973" cy="615441"/>
          </a:xfrm>
          <a:prstGeom prst="roundRect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ALARM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B539889-A4EE-4DCD-9356-EFE0575BD5FE}"/>
              </a:ext>
            </a:extLst>
          </p:cNvPr>
          <p:cNvSpPr txBox="1"/>
          <p:nvPr/>
        </p:nvSpPr>
        <p:spPr>
          <a:xfrm>
            <a:off x="5122277" y="2127519"/>
            <a:ext cx="321828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bg1"/>
                </a:solidFill>
              </a:rPr>
              <a:t>What configuration can be set on the host to block brute force attacks?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Configure fail2ban or similar utility to scan log files and ban IPs that show malicious signs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Lockout an account after 10 failed login attempts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Force the use of Multi-factor Authentication (MFA)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Use the local firewall to throttle incoming connections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Whitelist trusted IPs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7" name="Graphic 16" descr="Jail with solid fill">
            <a:extLst>
              <a:ext uri="{FF2B5EF4-FFF2-40B4-BE49-F238E27FC236}">
                <a16:creationId xmlns:a16="http://schemas.microsoft.com/office/drawing/2014/main" id="{90989075-D92E-48CB-9B62-5F312D5CF0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40949" y="98270"/>
            <a:ext cx="922834" cy="922834"/>
          </a:xfrm>
          <a:prstGeom prst="rect">
            <a:avLst/>
          </a:prstGeom>
        </p:spPr>
      </p:pic>
      <p:pic>
        <p:nvPicPr>
          <p:cNvPr id="22" name="Graphic 21" descr="Tools with solid fill">
            <a:extLst>
              <a:ext uri="{FF2B5EF4-FFF2-40B4-BE49-F238E27FC236}">
                <a16:creationId xmlns:a16="http://schemas.microsoft.com/office/drawing/2014/main" id="{76C18FDC-11CA-4222-99C0-8763C73C5B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71526" y="1569728"/>
            <a:ext cx="394036" cy="394036"/>
          </a:xfrm>
          <a:prstGeom prst="rect">
            <a:avLst/>
          </a:prstGeom>
        </p:spPr>
      </p:pic>
      <p:pic>
        <p:nvPicPr>
          <p:cNvPr id="24" name="Graphic 23" descr="Lock outline">
            <a:extLst>
              <a:ext uri="{FF2B5EF4-FFF2-40B4-BE49-F238E27FC236}">
                <a16:creationId xmlns:a16="http://schemas.microsoft.com/office/drawing/2014/main" id="{353261DF-9F9B-49FA-8E40-981738E5707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522981" y="1462200"/>
            <a:ext cx="556513" cy="556513"/>
          </a:xfrm>
          <a:prstGeom prst="rect">
            <a:avLst/>
          </a:prstGeom>
        </p:spPr>
      </p:pic>
      <p:pic>
        <p:nvPicPr>
          <p:cNvPr id="26" name="Graphic 25" descr="Alarm Ringing with solid fill">
            <a:extLst>
              <a:ext uri="{FF2B5EF4-FFF2-40B4-BE49-F238E27FC236}">
                <a16:creationId xmlns:a16="http://schemas.microsoft.com/office/drawing/2014/main" id="{B82775B3-61A8-43D5-91E2-2964EA601BB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376078" y="1389734"/>
            <a:ext cx="596401" cy="596401"/>
          </a:xfrm>
          <a:prstGeom prst="rect">
            <a:avLst/>
          </a:prstGeom>
        </p:spPr>
      </p:pic>
      <p:pic>
        <p:nvPicPr>
          <p:cNvPr id="31" name="Graphic 30" descr="Alarm Ringing with solid fill">
            <a:extLst>
              <a:ext uri="{FF2B5EF4-FFF2-40B4-BE49-F238E27FC236}">
                <a16:creationId xmlns:a16="http://schemas.microsoft.com/office/drawing/2014/main" id="{C28525E6-02DA-4D56-ACDE-F1AF02CFBAB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17776" y="1386003"/>
            <a:ext cx="596401" cy="596401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53E"/>
        </a:solidFill>
        <a:effectLst/>
      </p:bgPr>
    </p:bg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8"/>
          <p:cNvSpPr txBox="1">
            <a:spLocks noGrp="1"/>
          </p:cNvSpPr>
          <p:nvPr>
            <p:ph type="title"/>
          </p:nvPr>
        </p:nvSpPr>
        <p:spPr>
          <a:xfrm>
            <a:off x="0" y="236999"/>
            <a:ext cx="9168600" cy="912927"/>
          </a:xfrm>
          <a:prstGeom prst="rect">
            <a:avLst/>
          </a:prstGeom>
          <a:solidFill>
            <a:schemeClr val="tx1"/>
          </a:solidFill>
        </p:spPr>
        <p:txBody>
          <a:bodyPr spcFirstLastPara="1" wrap="square" lIns="457200" tIns="182875" rIns="274300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2060"/>
                </a:solidFill>
              </a:rPr>
              <a:t>Mitigation: </a:t>
            </a:r>
            <a:br>
              <a:rPr lang="en" dirty="0">
                <a:solidFill>
                  <a:srgbClr val="002060"/>
                </a:solidFill>
              </a:rPr>
            </a:br>
            <a:r>
              <a:rPr lang="en" dirty="0">
                <a:solidFill>
                  <a:srgbClr val="002060"/>
                </a:solidFill>
              </a:rPr>
              <a:t>Detecting the WebDAV Connection</a:t>
            </a:r>
            <a:endParaRPr dirty="0">
              <a:solidFill>
                <a:srgbClr val="002060"/>
              </a:solidFill>
              <a:highlight>
                <a:schemeClr val="accent6"/>
              </a:highlight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54379FD-30B9-46E0-A2B9-61E89D997FD9}"/>
              </a:ext>
            </a:extLst>
          </p:cNvPr>
          <p:cNvSpPr/>
          <p:nvPr/>
        </p:nvSpPr>
        <p:spPr>
          <a:xfrm>
            <a:off x="475278" y="1199874"/>
            <a:ext cx="4018224" cy="3872346"/>
          </a:xfrm>
          <a:prstGeom prst="rect">
            <a:avLst/>
          </a:prstGeom>
          <a:solidFill>
            <a:schemeClr val="tx1"/>
          </a:solidFill>
          <a:ln>
            <a:solidFill>
              <a:schemeClr val="accent2">
                <a:lumMod val="40000"/>
                <a:lumOff val="60000"/>
              </a:schemeClr>
            </a:solidFill>
          </a:ln>
          <a:effectLst>
            <a:softEdge rad="1143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1973032-0C84-4981-A477-2F66A0719FF8}"/>
              </a:ext>
            </a:extLst>
          </p:cNvPr>
          <p:cNvSpPr/>
          <p:nvPr/>
        </p:nvSpPr>
        <p:spPr>
          <a:xfrm>
            <a:off x="4650498" y="1199874"/>
            <a:ext cx="4018224" cy="3872346"/>
          </a:xfrm>
          <a:prstGeom prst="rect">
            <a:avLst/>
          </a:prstGeom>
          <a:solidFill>
            <a:schemeClr val="tx1"/>
          </a:solidFill>
          <a:ln>
            <a:solidFill>
              <a:schemeClr val="accent2">
                <a:lumMod val="40000"/>
                <a:lumOff val="60000"/>
              </a:schemeClr>
            </a:solidFill>
          </a:ln>
          <a:effectLst>
            <a:softEdge rad="1143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" name="Google Shape;308;p38"/>
          <p:cNvSpPr txBox="1">
            <a:spLocks noGrp="1"/>
          </p:cNvSpPr>
          <p:nvPr>
            <p:ph type="subTitle" idx="2"/>
          </p:nvPr>
        </p:nvSpPr>
        <p:spPr>
          <a:xfrm>
            <a:off x="4778895" y="1851935"/>
            <a:ext cx="3886198" cy="2897592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rmAutofit/>
          </a:bodyPr>
          <a:lstStyle/>
          <a:p>
            <a:pPr marL="457200" lvl="0" indent="-310832" algn="l" rtl="0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endParaRPr sz="1400" dirty="0">
              <a:solidFill>
                <a:schemeClr val="bg1"/>
              </a:solidFill>
              <a:latin typeface="+mn-l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chemeClr val="bg1"/>
              </a:solidFill>
              <a:latin typeface="+mn-l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bg1"/>
                </a:solidFill>
                <a:latin typeface="+mn-lt"/>
              </a:rPr>
              <a:t>What configuration can be set on the host to control access?</a:t>
            </a:r>
          </a:p>
          <a:p>
            <a:pPr marL="311150" lvl="0" algn="l" rtl="0">
              <a:spcAft>
                <a:spcPts val="0"/>
              </a:spcAft>
              <a:buSzPts val="14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+mn-lt"/>
              </a:rPr>
              <a:t>Administrators must install and configure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Filebeat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on the host</a:t>
            </a:r>
          </a:p>
          <a:p>
            <a:pPr marL="311150" lvl="0" algn="l" rtl="0">
              <a:spcAft>
                <a:spcPts val="0"/>
              </a:spcAft>
              <a:buSzPts val="14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+mn-lt"/>
              </a:rPr>
              <a:t>Create a Whitelist of trusted IP addresses</a:t>
            </a:r>
          </a:p>
          <a:p>
            <a:pPr marL="311150" lvl="0" algn="l" rtl="0">
              <a:spcAft>
                <a:spcPts val="0"/>
              </a:spcAft>
              <a:buSzPts val="14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+mn-lt"/>
              </a:rPr>
              <a:t>Perform User access reviews every 6 months to maintain the Principle of Least Privilege </a:t>
            </a: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B96454-D5C9-45B6-9C07-3EA8036676DF}"/>
              </a:ext>
            </a:extLst>
          </p:cNvPr>
          <p:cNvSpPr txBox="1"/>
          <p:nvPr/>
        </p:nvSpPr>
        <p:spPr>
          <a:xfrm>
            <a:off x="805958" y="2276144"/>
            <a:ext cx="338743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bg1"/>
                </a:solidFill>
                <a:latin typeface="+mn-lt"/>
              </a:rPr>
              <a:t>What kind of alarm can be set to detect future access to this directory?</a:t>
            </a:r>
          </a:p>
          <a:p>
            <a:pPr marL="317818" lvl="0" indent="-171450" algn="l" rtl="0"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+mn-lt"/>
              </a:rPr>
              <a:t>Monitor access to </a:t>
            </a:r>
            <a:r>
              <a:rPr lang="en-US" sz="1200" dirty="0">
                <a:solidFill>
                  <a:schemeClr val="bg1"/>
                </a:solidFill>
                <a:cs typeface="Courier New"/>
                <a:sym typeface="Courier New"/>
              </a:rPr>
              <a:t>W</a:t>
            </a:r>
            <a:r>
              <a:rPr lang="en-US" sz="1200" dirty="0">
                <a:solidFill>
                  <a:schemeClr val="bg1"/>
                </a:solidFill>
                <a:latin typeface="+mn-lt"/>
                <a:ea typeface="Courier New"/>
                <a:cs typeface="Courier New"/>
                <a:sym typeface="Courier New"/>
              </a:rPr>
              <a:t>ebDAV</a:t>
            </a:r>
            <a:r>
              <a:rPr lang="en-US" sz="1200" dirty="0">
                <a:solidFill>
                  <a:schemeClr val="bg1"/>
                </a:solidFill>
                <a:latin typeface="+mn-lt"/>
              </a:rPr>
              <a:t> with </a:t>
            </a:r>
            <a:r>
              <a:rPr lang="en-US" sz="1200" dirty="0" err="1">
                <a:solidFill>
                  <a:schemeClr val="bg1"/>
                </a:solidFill>
                <a:latin typeface="+mn-lt"/>
              </a:rPr>
              <a:t>Filebeat</a:t>
            </a:r>
            <a:endParaRPr lang="en-US" sz="1200" dirty="0">
              <a:solidFill>
                <a:schemeClr val="bg1"/>
              </a:solidFill>
            </a:endParaRPr>
          </a:p>
          <a:p>
            <a:pPr marL="317818" lvl="0" indent="-171450" algn="l" rtl="0"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+mn-lt"/>
              </a:rPr>
              <a:t>Fire an alarm on any read performed on files within </a:t>
            </a:r>
            <a:r>
              <a:rPr lang="en-US" sz="1200" dirty="0">
                <a:solidFill>
                  <a:schemeClr val="bg1"/>
                </a:solidFill>
                <a:cs typeface="Courier New"/>
                <a:sym typeface="Courier New"/>
              </a:rPr>
              <a:t>W</a:t>
            </a:r>
            <a:r>
              <a:rPr lang="en-US" sz="1200" dirty="0">
                <a:solidFill>
                  <a:schemeClr val="bg1"/>
                </a:solidFill>
                <a:latin typeface="+mn-lt"/>
                <a:ea typeface="Courier New"/>
                <a:cs typeface="Courier New"/>
                <a:sym typeface="Courier New"/>
              </a:rPr>
              <a:t>ebDAV</a:t>
            </a:r>
            <a:endParaRPr lang="en-US" sz="1200" dirty="0">
              <a:solidFill>
                <a:schemeClr val="bg1"/>
              </a:solidFill>
              <a:latin typeface="+mn-lt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en-US" sz="1200" b="1" dirty="0">
                <a:solidFill>
                  <a:schemeClr val="bg1"/>
                </a:solidFill>
              </a:rPr>
              <a:t>What threshold would you set to activate this alarm?</a:t>
            </a:r>
          </a:p>
          <a:p>
            <a:pPr marL="317818" lvl="0" indent="-171450" algn="l" rtl="0"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Fire the alarm whenever someone accesses the </a:t>
            </a:r>
            <a:r>
              <a:rPr lang="en-US" sz="1200" dirty="0">
                <a:solidFill>
                  <a:schemeClr val="bg1"/>
                </a:solidFill>
                <a:cs typeface="Courier New"/>
                <a:sym typeface="Courier New"/>
              </a:rPr>
              <a:t>W</a:t>
            </a:r>
            <a:r>
              <a:rPr lang="en-US" sz="1200" dirty="0">
                <a:solidFill>
                  <a:schemeClr val="bg1"/>
                </a:solidFill>
                <a:ea typeface="Courier New"/>
                <a:cs typeface="Courier New"/>
                <a:sym typeface="Courier New"/>
              </a:rPr>
              <a:t>ebDAV </a:t>
            </a:r>
            <a:r>
              <a:rPr lang="en-US" sz="1200" dirty="0">
                <a:solidFill>
                  <a:schemeClr val="bg1"/>
                </a:solidFill>
              </a:rPr>
              <a:t>directory</a:t>
            </a:r>
          </a:p>
          <a:p>
            <a:pPr marL="317818" lvl="0" indent="-171450" algn="l" rtl="0"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Allow valid IP addresses</a:t>
            </a:r>
          </a:p>
          <a:p>
            <a:pPr marL="146368" lvl="0" algn="l" rtl="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</a:pPr>
            <a:endParaRPr lang="en-US" sz="1200" dirty="0">
              <a:solidFill>
                <a:schemeClr val="bg1"/>
              </a:solidFill>
            </a:endParaRPr>
          </a:p>
          <a:p>
            <a:endParaRPr lang="en-US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66186890-533F-4D04-BA65-376FA533D87D}"/>
              </a:ext>
            </a:extLst>
          </p:cNvPr>
          <p:cNvSpPr/>
          <p:nvPr/>
        </p:nvSpPr>
        <p:spPr>
          <a:xfrm>
            <a:off x="5921008" y="1514751"/>
            <a:ext cx="1601973" cy="615441"/>
          </a:xfrm>
          <a:prstGeom prst="roundRect">
            <a:avLst/>
          </a:prstGeom>
          <a:solidFill>
            <a:schemeClr val="tx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SYSTEM HARDENING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BDF06D15-2907-4E43-BB66-57A7D1B0C756}"/>
              </a:ext>
            </a:extLst>
          </p:cNvPr>
          <p:cNvSpPr/>
          <p:nvPr/>
        </p:nvSpPr>
        <p:spPr>
          <a:xfrm>
            <a:off x="1698690" y="1476935"/>
            <a:ext cx="1601973" cy="615441"/>
          </a:xfrm>
          <a:prstGeom prst="roundRect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ALARM</a:t>
            </a:r>
          </a:p>
        </p:txBody>
      </p:sp>
      <p:pic>
        <p:nvPicPr>
          <p:cNvPr id="18" name="Graphic 17" descr="Tools with solid fill">
            <a:extLst>
              <a:ext uri="{FF2B5EF4-FFF2-40B4-BE49-F238E27FC236}">
                <a16:creationId xmlns:a16="http://schemas.microsoft.com/office/drawing/2014/main" id="{6E5A3BC8-9BC4-4863-86D1-A41C8D4C3F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13839" y="1644084"/>
            <a:ext cx="394036" cy="394036"/>
          </a:xfrm>
          <a:prstGeom prst="rect">
            <a:avLst/>
          </a:prstGeom>
        </p:spPr>
      </p:pic>
      <p:pic>
        <p:nvPicPr>
          <p:cNvPr id="19" name="Graphic 18" descr="Alarm Ringing with solid fill">
            <a:extLst>
              <a:ext uri="{FF2B5EF4-FFF2-40B4-BE49-F238E27FC236}">
                <a16:creationId xmlns:a16="http://schemas.microsoft.com/office/drawing/2014/main" id="{7B9E1E52-77AB-4C84-B05C-05F812E040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376078" y="1486712"/>
            <a:ext cx="596401" cy="596401"/>
          </a:xfrm>
          <a:prstGeom prst="rect">
            <a:avLst/>
          </a:prstGeom>
        </p:spPr>
      </p:pic>
      <p:pic>
        <p:nvPicPr>
          <p:cNvPr id="20" name="Graphic 19" descr="Alarm Ringing with solid fill">
            <a:extLst>
              <a:ext uri="{FF2B5EF4-FFF2-40B4-BE49-F238E27FC236}">
                <a16:creationId xmlns:a16="http://schemas.microsoft.com/office/drawing/2014/main" id="{6689E58B-E4FC-48A1-90F9-D108331172A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24703" y="1482981"/>
            <a:ext cx="596401" cy="596401"/>
          </a:xfrm>
          <a:prstGeom prst="rect">
            <a:avLst/>
          </a:prstGeom>
        </p:spPr>
      </p:pic>
      <p:pic>
        <p:nvPicPr>
          <p:cNvPr id="21" name="Graphic 20" descr="Lock outline">
            <a:extLst>
              <a:ext uri="{FF2B5EF4-FFF2-40B4-BE49-F238E27FC236}">
                <a16:creationId xmlns:a16="http://schemas.microsoft.com/office/drawing/2014/main" id="{98D61013-9E05-4C33-B1CC-2A15BCBA84D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530045" y="1573679"/>
            <a:ext cx="556513" cy="556513"/>
          </a:xfrm>
          <a:prstGeom prst="rect">
            <a:avLst/>
          </a:prstGeom>
        </p:spPr>
      </p:pic>
      <p:pic>
        <p:nvPicPr>
          <p:cNvPr id="23" name="Graphic 22" descr="Download from cloud outline">
            <a:extLst>
              <a:ext uri="{FF2B5EF4-FFF2-40B4-BE49-F238E27FC236}">
                <a16:creationId xmlns:a16="http://schemas.microsoft.com/office/drawing/2014/main" id="{757FCBC3-7495-48FA-97AD-795425A4969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844379" y="211650"/>
            <a:ext cx="947772" cy="947772"/>
          </a:xfrm>
          <a:prstGeom prst="rect">
            <a:avLst/>
          </a:prstGeom>
        </p:spPr>
      </p:pic>
      <p:pic>
        <p:nvPicPr>
          <p:cNvPr id="6" name="Graphic 5" descr="Document outline">
            <a:extLst>
              <a:ext uri="{FF2B5EF4-FFF2-40B4-BE49-F238E27FC236}">
                <a16:creationId xmlns:a16="http://schemas.microsoft.com/office/drawing/2014/main" id="{8D7B9749-05D6-4BE2-8D58-CA25A24D457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136766" y="486785"/>
            <a:ext cx="362998" cy="362998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53E"/>
        </a:solidFill>
        <a:effectLst/>
      </p:bgPr>
    </p:bg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9"/>
          <p:cNvSpPr txBox="1">
            <a:spLocks noGrp="1"/>
          </p:cNvSpPr>
          <p:nvPr>
            <p:ph type="title"/>
          </p:nvPr>
        </p:nvSpPr>
        <p:spPr>
          <a:xfrm>
            <a:off x="0" y="236999"/>
            <a:ext cx="9168600" cy="878291"/>
          </a:xfrm>
          <a:prstGeom prst="rect">
            <a:avLst/>
          </a:prstGeom>
          <a:solidFill>
            <a:schemeClr val="tx1"/>
          </a:solidFill>
        </p:spPr>
        <p:txBody>
          <a:bodyPr spcFirstLastPara="1" wrap="square" lIns="457200" tIns="182875" rIns="274300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2060"/>
                </a:solidFill>
              </a:rPr>
              <a:t>Mitigation: </a:t>
            </a:r>
            <a:br>
              <a:rPr lang="en" dirty="0">
                <a:solidFill>
                  <a:srgbClr val="002060"/>
                </a:solidFill>
              </a:rPr>
            </a:br>
            <a:r>
              <a:rPr lang="en" dirty="0">
                <a:solidFill>
                  <a:srgbClr val="002060"/>
                </a:solidFill>
              </a:rPr>
              <a:t>Identifying Reverse Shell Uploads</a:t>
            </a:r>
            <a:endParaRPr dirty="0">
              <a:solidFill>
                <a:srgbClr val="002060"/>
              </a:solidFill>
              <a:highlight>
                <a:schemeClr val="accent6"/>
              </a:highlight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FFFBF7F-A052-45FE-9744-B41AF7772796}"/>
              </a:ext>
            </a:extLst>
          </p:cNvPr>
          <p:cNvSpPr/>
          <p:nvPr/>
        </p:nvSpPr>
        <p:spPr>
          <a:xfrm>
            <a:off x="4650498" y="1199874"/>
            <a:ext cx="4018224" cy="3872346"/>
          </a:xfrm>
          <a:prstGeom prst="rect">
            <a:avLst/>
          </a:prstGeom>
          <a:solidFill>
            <a:schemeClr val="tx1"/>
          </a:solidFill>
          <a:ln>
            <a:solidFill>
              <a:schemeClr val="accent2">
                <a:lumMod val="40000"/>
                <a:lumOff val="60000"/>
              </a:schemeClr>
            </a:solidFill>
          </a:ln>
          <a:effectLst>
            <a:softEdge rad="1143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E5B306DD-6B6E-47F8-BDD3-1B12FB99142A}"/>
              </a:ext>
            </a:extLst>
          </p:cNvPr>
          <p:cNvSpPr/>
          <p:nvPr/>
        </p:nvSpPr>
        <p:spPr>
          <a:xfrm>
            <a:off x="5921008" y="1514751"/>
            <a:ext cx="1601973" cy="615441"/>
          </a:xfrm>
          <a:prstGeom prst="roundRect">
            <a:avLst/>
          </a:prstGeom>
          <a:solidFill>
            <a:schemeClr val="tx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SYSTEM HARDENING</a:t>
            </a:r>
          </a:p>
        </p:txBody>
      </p:sp>
      <p:pic>
        <p:nvPicPr>
          <p:cNvPr id="29" name="Graphic 28" descr="Upload outline">
            <a:extLst>
              <a:ext uri="{FF2B5EF4-FFF2-40B4-BE49-F238E27FC236}">
                <a16:creationId xmlns:a16="http://schemas.microsoft.com/office/drawing/2014/main" id="{A6A6DC4A-E079-434F-B3BE-898311855E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76309" y="209549"/>
            <a:ext cx="914400" cy="914400"/>
          </a:xfrm>
          <a:prstGeom prst="rect">
            <a:avLst/>
          </a:prstGeom>
        </p:spPr>
      </p:pic>
      <p:pic>
        <p:nvPicPr>
          <p:cNvPr id="24" name="Graphic 23" descr="Tools with solid fill">
            <a:extLst>
              <a:ext uri="{FF2B5EF4-FFF2-40B4-BE49-F238E27FC236}">
                <a16:creationId xmlns:a16="http://schemas.microsoft.com/office/drawing/2014/main" id="{0302495C-89D9-4CFB-878C-1C58E5F3D7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13839" y="1644084"/>
            <a:ext cx="394036" cy="394036"/>
          </a:xfrm>
          <a:prstGeom prst="rect">
            <a:avLst/>
          </a:prstGeom>
        </p:spPr>
      </p:pic>
      <p:pic>
        <p:nvPicPr>
          <p:cNvPr id="25" name="Graphic 24" descr="Lock outline">
            <a:extLst>
              <a:ext uri="{FF2B5EF4-FFF2-40B4-BE49-F238E27FC236}">
                <a16:creationId xmlns:a16="http://schemas.microsoft.com/office/drawing/2014/main" id="{6DCC62D2-8956-4DEC-B6EF-C1DB04F1572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530045" y="1573679"/>
            <a:ext cx="556513" cy="55651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309EFD4-3632-4E03-9489-BFBD2C8A22E6}"/>
              </a:ext>
            </a:extLst>
          </p:cNvPr>
          <p:cNvSpPr/>
          <p:nvPr/>
        </p:nvSpPr>
        <p:spPr>
          <a:xfrm>
            <a:off x="415867" y="1164909"/>
            <a:ext cx="4018224" cy="3872346"/>
          </a:xfrm>
          <a:prstGeom prst="rect">
            <a:avLst/>
          </a:prstGeom>
          <a:solidFill>
            <a:schemeClr val="tx1"/>
          </a:solidFill>
          <a:ln>
            <a:solidFill>
              <a:schemeClr val="accent2">
                <a:lumMod val="40000"/>
                <a:lumOff val="60000"/>
              </a:schemeClr>
            </a:solidFill>
          </a:ln>
          <a:effectLst>
            <a:softEdge rad="1143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A7FD36D3-7DA6-489F-98C8-83CD10080254}"/>
              </a:ext>
            </a:extLst>
          </p:cNvPr>
          <p:cNvSpPr/>
          <p:nvPr/>
        </p:nvSpPr>
        <p:spPr>
          <a:xfrm>
            <a:off x="1639279" y="1441970"/>
            <a:ext cx="1601973" cy="615441"/>
          </a:xfrm>
          <a:prstGeom prst="roundRect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ALARM</a:t>
            </a:r>
          </a:p>
        </p:txBody>
      </p:sp>
      <p:pic>
        <p:nvPicPr>
          <p:cNvPr id="18" name="Graphic 17" descr="Alarm Ringing with solid fill">
            <a:extLst>
              <a:ext uri="{FF2B5EF4-FFF2-40B4-BE49-F238E27FC236}">
                <a16:creationId xmlns:a16="http://schemas.microsoft.com/office/drawing/2014/main" id="{7BC733FF-F704-4C7D-A874-659933537B1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316667" y="1451747"/>
            <a:ext cx="596401" cy="596401"/>
          </a:xfrm>
          <a:prstGeom prst="rect">
            <a:avLst/>
          </a:prstGeom>
        </p:spPr>
      </p:pic>
      <p:pic>
        <p:nvPicPr>
          <p:cNvPr id="19" name="Graphic 18" descr="Alarm Ringing with solid fill">
            <a:extLst>
              <a:ext uri="{FF2B5EF4-FFF2-40B4-BE49-F238E27FC236}">
                <a16:creationId xmlns:a16="http://schemas.microsoft.com/office/drawing/2014/main" id="{C1503AD3-5FD3-459B-A425-C03C8786622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86075" y="1448016"/>
            <a:ext cx="596401" cy="59640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65A1553-34EF-4248-9FEF-F9B7D7C463E0}"/>
              </a:ext>
            </a:extLst>
          </p:cNvPr>
          <p:cNvSpPr txBox="1"/>
          <p:nvPr/>
        </p:nvSpPr>
        <p:spPr>
          <a:xfrm>
            <a:off x="4877304" y="2329273"/>
            <a:ext cx="3578466" cy="1354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bg1"/>
                </a:solidFill>
                <a:latin typeface="+mn-lt"/>
              </a:rPr>
              <a:t>What configuration can be set on the host to block file uploads?</a:t>
            </a:r>
          </a:p>
          <a:p>
            <a:pPr marL="311150" lvl="0" indent="-171450" algn="l" rtl="0">
              <a:spcBef>
                <a:spcPts val="120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+mn-lt"/>
              </a:rPr>
              <a:t>Write permissions can be restricted on the host</a:t>
            </a:r>
          </a:p>
          <a:p>
            <a:pPr marL="311150" lvl="0" indent="-171450" algn="l" rtl="0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+mn-lt"/>
              </a:rPr>
              <a:t>Uploads can be isolated into a dedicated storage partition</a:t>
            </a:r>
          </a:p>
          <a:p>
            <a:pPr marL="311150" lvl="0" indent="-171450" algn="l" rtl="0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chemeClr val="bg1"/>
                </a:solidFill>
                <a:latin typeface="+mn-lt"/>
              </a:rPr>
              <a:t>Filebeat</a:t>
            </a:r>
            <a:r>
              <a:rPr lang="en-US" sz="1200" dirty="0">
                <a:solidFill>
                  <a:schemeClr val="bg1"/>
                </a:solidFill>
                <a:latin typeface="+mn-lt"/>
              </a:rPr>
              <a:t> should be enabled and configured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B0211E3-0B85-446D-BBCC-74217FE8AF36}"/>
              </a:ext>
            </a:extLst>
          </p:cNvPr>
          <p:cNvSpPr txBox="1"/>
          <p:nvPr/>
        </p:nvSpPr>
        <p:spPr>
          <a:xfrm>
            <a:off x="637340" y="1992191"/>
            <a:ext cx="3630758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bg1"/>
                </a:solidFill>
                <a:latin typeface="+mn-lt"/>
              </a:rPr>
              <a:t>What kind of alarm can be set to detect future file uploads and what threshold would you set to </a:t>
            </a:r>
            <a:r>
              <a:rPr lang="en-US" sz="1200" b="1" dirty="0" err="1">
                <a:solidFill>
                  <a:schemeClr val="bg1"/>
                </a:solidFill>
                <a:latin typeface="+mn-lt"/>
              </a:rPr>
              <a:t>atctivate</a:t>
            </a:r>
            <a:r>
              <a:rPr lang="en-US" sz="1200" b="1" dirty="0">
                <a:solidFill>
                  <a:schemeClr val="bg1"/>
                </a:solidFill>
                <a:latin typeface="+mn-lt"/>
              </a:rPr>
              <a:t> it?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Alarms should fire upon receipt of any POST request containing form or file data of a disallowed file type, e.g. “.php”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The alarm should fire whenever users upload a forbidden file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-US" sz="1200" dirty="0">
              <a:solidFill>
                <a:schemeClr val="bg1"/>
              </a:solidFill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chemeClr val="bg1"/>
                </a:solidFill>
              </a:rPr>
              <a:t>What configuration can be set up on the Host to block file uploads?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Write permissions cab be restricted on the host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Uploads can be isolated into a dedicated storage partition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chemeClr val="bg1"/>
                </a:solidFill>
              </a:rPr>
              <a:t>Filebeat</a:t>
            </a:r>
            <a:r>
              <a:rPr lang="en-US" sz="1200" dirty="0">
                <a:solidFill>
                  <a:schemeClr val="bg1"/>
                </a:solidFill>
              </a:rPr>
              <a:t> should be enabled and configured</a:t>
            </a:r>
          </a:p>
        </p:txBody>
      </p:sp>
      <p:pic>
        <p:nvPicPr>
          <p:cNvPr id="26" name="Graphic 25" descr="Playbook outline">
            <a:extLst>
              <a:ext uri="{FF2B5EF4-FFF2-40B4-BE49-F238E27FC236}">
                <a16:creationId xmlns:a16="http://schemas.microsoft.com/office/drawing/2014/main" id="{68920B1C-7FA8-4F90-9E56-8F4CDE6CEA6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049491" y="376533"/>
            <a:ext cx="526472" cy="526472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0"/>
          <p:cNvSpPr txBox="1">
            <a:spLocks noGrp="1"/>
          </p:cNvSpPr>
          <p:nvPr>
            <p:ph type="title"/>
          </p:nvPr>
        </p:nvSpPr>
        <p:spPr>
          <a:xfrm>
            <a:off x="0" y="2916075"/>
            <a:ext cx="8520600" cy="20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i="1">
                <a:solidFill>
                  <a:srgbClr val="FFFFFF"/>
                </a:solidFill>
                <a:latin typeface="Pacifico"/>
                <a:ea typeface="Pacifico"/>
                <a:cs typeface="Pacifico"/>
                <a:sym typeface="Pacifico"/>
              </a:rPr>
              <a:t>The End</a:t>
            </a:r>
            <a:endParaRPr sz="9600" i="1">
              <a:solidFill>
                <a:srgbClr val="FFFFFF"/>
              </a:solidFill>
              <a:latin typeface="Pacifico"/>
              <a:ea typeface="Pacifico"/>
              <a:cs typeface="Pacifico"/>
              <a:sym typeface="Pacific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LightScreen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DE4080FB-E145-4016-B998-A7FF2177AF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4929" y="768839"/>
            <a:ext cx="7354141" cy="4143178"/>
          </a:xfrm>
          <a:prstGeom prst="rect">
            <a:avLst/>
          </a:prstGeom>
          <a:ln w="88900" cap="sq" cmpd="thickThin">
            <a:solidFill>
              <a:schemeClr val="tx1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4164F5B-EF9F-4947-823E-F7ED7BC0F52B}"/>
              </a:ext>
            </a:extLst>
          </p:cNvPr>
          <p:cNvSpPr txBox="1"/>
          <p:nvPr/>
        </p:nvSpPr>
        <p:spPr>
          <a:xfrm>
            <a:off x="0" y="152152"/>
            <a:ext cx="9207795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	NETWORK TOPOLOGY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0"/>
          <p:cNvPicPr preferRelativeResize="0"/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5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91563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5</a:t>
            </a:fld>
            <a:endParaRPr sz="600"/>
          </a:p>
        </p:txBody>
      </p:sp>
      <p:sp>
        <p:nvSpPr>
          <p:cNvPr id="126" name="Google Shape;126;p20"/>
          <p:cNvSpPr txBox="1">
            <a:spLocks noGrp="1"/>
          </p:cNvSpPr>
          <p:nvPr>
            <p:ph type="title"/>
          </p:nvPr>
        </p:nvSpPr>
        <p:spPr>
          <a:xfrm>
            <a:off x="274375" y="1723510"/>
            <a:ext cx="8595300" cy="10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0555"/>
              <a:buFont typeface="Arial"/>
              <a:buNone/>
            </a:pPr>
            <a:r>
              <a:rPr lang="en" sz="5300" b="1" dirty="0">
                <a:latin typeface="+mj-lt"/>
              </a:rPr>
              <a:t>Red Team</a:t>
            </a:r>
            <a:endParaRPr sz="5300" b="1" dirty="0">
              <a:latin typeface="+mj-l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0555"/>
              <a:buFont typeface="Arial"/>
              <a:buNone/>
            </a:pPr>
            <a:r>
              <a:rPr lang="en" dirty="0">
                <a:latin typeface="+mj-lt"/>
                <a:ea typeface="Roboto Light"/>
                <a:cs typeface="Roboto Light"/>
                <a:sym typeface="Roboto Light"/>
              </a:rPr>
              <a:t>Security Assessment</a:t>
            </a:r>
            <a:endParaRPr dirty="0">
              <a:latin typeface="+mj-lt"/>
              <a:ea typeface="Roboto Light"/>
              <a:cs typeface="Roboto Light"/>
              <a:sym typeface="Roboto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1"/>
          <p:cNvSpPr txBox="1">
            <a:spLocks noGrp="1"/>
          </p:cNvSpPr>
          <p:nvPr>
            <p:ph type="title"/>
          </p:nvPr>
        </p:nvSpPr>
        <p:spPr>
          <a:xfrm>
            <a:off x="0" y="205562"/>
            <a:ext cx="9168600" cy="628387"/>
          </a:xfrm>
          <a:prstGeom prst="rect">
            <a:avLst/>
          </a:prstGeom>
          <a:solidFill>
            <a:schemeClr val="tx1"/>
          </a:solidFill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  <a:latin typeface="+mj-lt"/>
              </a:rPr>
              <a:t>Recon: </a:t>
            </a:r>
            <a:r>
              <a:rPr lang="en" b="1" dirty="0">
                <a:solidFill>
                  <a:schemeClr val="bg1"/>
                </a:solidFill>
                <a:latin typeface="+mj-lt"/>
              </a:rPr>
              <a:t>Describing the Target</a:t>
            </a:r>
            <a:endParaRPr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33" name="Google Shape;133;p21"/>
          <p:cNvSpPr txBox="1">
            <a:spLocks noGrp="1"/>
          </p:cNvSpPr>
          <p:nvPr>
            <p:ph type="subTitle" idx="1"/>
          </p:nvPr>
        </p:nvSpPr>
        <p:spPr>
          <a:xfrm>
            <a:off x="248093" y="833950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rmAutofit lnSpcReduction="10000"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Courier New" panose="02070309020205020404" pitchFamily="49" charset="0"/>
                <a:ea typeface="Roboto Medium"/>
                <a:cs typeface="Courier New" panose="02070309020205020404" pitchFamily="49" charset="0"/>
                <a:sym typeface="Roboto Medium"/>
              </a:rPr>
              <a:t>Nmap</a:t>
            </a:r>
            <a:r>
              <a:rPr lang="en" dirty="0"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" dirty="0">
                <a:latin typeface="+mn-lt"/>
                <a:ea typeface="Roboto Medium"/>
                <a:cs typeface="Roboto Medium"/>
                <a:sym typeface="Roboto Medium"/>
              </a:rPr>
              <a:t>identified the following hosts on the network:</a:t>
            </a:r>
            <a:endParaRPr dirty="0">
              <a:latin typeface="+mn-lt"/>
              <a:ea typeface="Roboto Medium"/>
              <a:cs typeface="Roboto Medium"/>
              <a:sym typeface="Roboto Medium"/>
            </a:endParaRPr>
          </a:p>
        </p:txBody>
      </p:sp>
      <p:graphicFrame>
        <p:nvGraphicFramePr>
          <p:cNvPr id="135" name="Google Shape;135;p21"/>
          <p:cNvGraphicFramePr/>
          <p:nvPr>
            <p:extLst>
              <p:ext uri="{D42A27DB-BD31-4B8C-83A1-F6EECF244321}">
                <p14:modId xmlns:p14="http://schemas.microsoft.com/office/powerpoint/2010/main" val="1510810369"/>
              </p:ext>
            </p:extLst>
          </p:nvPr>
        </p:nvGraphicFramePr>
        <p:xfrm>
          <a:off x="419800" y="1198750"/>
          <a:ext cx="8346600" cy="3590315"/>
        </p:xfrm>
        <a:graphic>
          <a:graphicData uri="http://schemas.openxmlformats.org/drawingml/2006/table">
            <a:tbl>
              <a:tblPr>
                <a:noFill/>
                <a:tableStyleId>{1AFBCD1B-E7A3-43EF-AE14-C0864BB95921}</a:tableStyleId>
              </a:tblPr>
              <a:tblGrid>
                <a:gridCol w="278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82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82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032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Hostname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IP Address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Role on Network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347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b="1" dirty="0"/>
                        <a:t>Azure Host Machine</a:t>
                      </a:r>
                    </a:p>
                  </a:txBody>
                  <a:tcPr marL="182875" marR="182875" marT="91425" marB="91425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b="1" dirty="0">
                          <a:solidFill>
                            <a:schemeClr val="bg1"/>
                          </a:solidFill>
                        </a:rPr>
                        <a:t>192.168.1.1</a:t>
                      </a:r>
                      <a:endParaRPr lang="en" sz="1600" dirty="0">
                        <a:solidFill>
                          <a:schemeClr val="bg1"/>
                        </a:solidFill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Azure Cloud-Based Hyper-V Host for the Attacker, Target, and ELK Stack VMs</a:t>
                      </a:r>
                    </a:p>
                  </a:txBody>
                  <a:tcPr marL="182875" marR="182875" marT="91425" marB="91425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9347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b="1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b="1" dirty="0"/>
                        <a:t>Kali Linux (Attacker)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 dirty="0"/>
                    </a:p>
                  </a:txBody>
                  <a:tcPr marL="182875" marR="182875" marT="91425" marB="91425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" b="1" dirty="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b="1" dirty="0">
                          <a:solidFill>
                            <a:schemeClr val="bg1"/>
                          </a:solidFill>
                        </a:rPr>
                        <a:t>192.168.1.90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 dirty="0">
                        <a:solidFill>
                          <a:schemeClr val="bg1"/>
                        </a:solidFill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"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Attacking Machine</a:t>
                      </a:r>
                      <a:endParaRPr lang="en-US"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9347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b="1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b="1" dirty="0"/>
                        <a:t>Capstone (Target)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 dirty="0"/>
                    </a:p>
                  </a:txBody>
                  <a:tcPr marL="182875" marR="182875" marT="91425" marB="91425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" b="1" dirty="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b="1" dirty="0">
                          <a:solidFill>
                            <a:schemeClr val="bg1"/>
                          </a:solidFill>
                        </a:rPr>
                        <a:t>192.168.1.105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 dirty="0">
                        <a:solidFill>
                          <a:schemeClr val="bg1"/>
                        </a:solidFill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Target Vulnerable Webserver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9347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b="1" dirty="0"/>
                        <a:t>ELK Stack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 dirty="0"/>
                    </a:p>
                  </a:txBody>
                  <a:tcPr marL="182875" marR="182875" marT="91425" marB="91425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  <a:tabLst/>
                        <a:defRPr/>
                      </a:pPr>
                      <a:r>
                        <a:rPr lang="en" sz="1400" b="1" dirty="0">
                          <a:solidFill>
                            <a:schemeClr val="bg1"/>
                          </a:solidFill>
                        </a:rPr>
                        <a:t>192.168.1.100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sz="1600" dirty="0">
                        <a:solidFill>
                          <a:schemeClr val="bg1"/>
                        </a:solidFill>
                      </a:endParaRPr>
                    </a:p>
                  </a:txBody>
                  <a:tcPr marL="182875" marR="182875" marT="91425" marB="91425" anchor="ctr">
                    <a:lnL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dirty="0" err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Elasticstash</a:t>
                      </a:r>
                      <a:r>
                        <a:rPr lang="en-US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/Logstash/Kibana Stack for capturing </a:t>
                      </a:r>
                      <a:r>
                        <a:rPr lang="en-US" sz="1200" dirty="0" err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Packetbeat</a:t>
                      </a:r>
                      <a:r>
                        <a:rPr lang="en-US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, </a:t>
                      </a:r>
                      <a:r>
                        <a:rPr lang="en-US" sz="1200" dirty="0" err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Metricbeat</a:t>
                      </a:r>
                      <a:r>
                        <a:rPr lang="en-US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and </a:t>
                      </a:r>
                      <a:r>
                        <a:rPr lang="en-US" sz="1200" dirty="0" err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Filebeat</a:t>
                      </a:r>
                      <a:r>
                        <a:rPr lang="en-US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Data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2"/>
          <p:cNvSpPr txBox="1"/>
          <p:nvPr/>
        </p:nvSpPr>
        <p:spPr>
          <a:xfrm>
            <a:off x="199622" y="689742"/>
            <a:ext cx="7844532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ea typeface="Roboto Medium"/>
                <a:cs typeface="Roboto Medium"/>
                <a:sym typeface="Roboto Medium"/>
              </a:rPr>
              <a:t>The assessment uncovered the following critical vulnerabilities in the target:</a:t>
            </a:r>
            <a:endParaRPr sz="1800" dirty="0">
              <a:ea typeface="Roboto"/>
              <a:cs typeface="Roboto"/>
              <a:sym typeface="Roboto"/>
            </a:endParaRPr>
          </a:p>
        </p:txBody>
      </p:sp>
      <p:graphicFrame>
        <p:nvGraphicFramePr>
          <p:cNvPr id="142" name="Google Shape;142;p22"/>
          <p:cNvGraphicFramePr/>
          <p:nvPr>
            <p:extLst>
              <p:ext uri="{D42A27DB-BD31-4B8C-83A1-F6EECF244321}">
                <p14:modId xmlns:p14="http://schemas.microsoft.com/office/powerpoint/2010/main" val="3061224205"/>
              </p:ext>
            </p:extLst>
          </p:nvPr>
        </p:nvGraphicFramePr>
        <p:xfrm>
          <a:off x="649734" y="1191391"/>
          <a:ext cx="7844532" cy="3607551"/>
        </p:xfrm>
        <a:graphic>
          <a:graphicData uri="http://schemas.openxmlformats.org/drawingml/2006/table">
            <a:tbl>
              <a:tblPr>
                <a:noFill/>
                <a:tableStyleId>{1AFBCD1B-E7A3-43EF-AE14-C0864BB95921}</a:tableStyleId>
              </a:tblPr>
              <a:tblGrid>
                <a:gridCol w="26148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148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148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7539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Vulnerability</a:t>
                      </a:r>
                      <a:endParaRPr b="1" dirty="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Description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Impact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1862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Sensitive Data Exposure</a:t>
                      </a:r>
                      <a:endParaRPr sz="1200" b="1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OWASP Top 10 #3 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dirty="0">
                          <a:solidFill>
                            <a:srgbClr val="CC4125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Critical</a:t>
                      </a:r>
                      <a:endParaRPr sz="1200" b="1" dirty="0">
                        <a:solidFill>
                          <a:srgbClr val="CC412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rgbClr val="CC412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The secret_folder is publicly accessible, but contains sensitive data intended only for authorized personnel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The exposure compromises credentials that attackers can use to break into the web server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9489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Unauthorized File Upload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dirty="0">
                          <a:solidFill>
                            <a:srgbClr val="CC4125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Critical</a:t>
                      </a:r>
                      <a:endParaRPr sz="1200" b="1" dirty="0">
                        <a:solidFill>
                          <a:srgbClr val="CC412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Users are allowed to upload arbitrary files to the web server 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This vulnerability allows attackers to upload PHP scripts to the server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1862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Remote Code Execution via Command Injection</a:t>
                      </a:r>
                      <a:endParaRPr sz="1200" b="1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OWASP Top 10 #1 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dirty="0">
                          <a:solidFill>
                            <a:srgbClr val="CC4125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Critical</a:t>
                      </a:r>
                      <a:endParaRPr sz="1200" b="1" dirty="0">
                        <a:solidFill>
                          <a:srgbClr val="CC412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Attackers can use PHP scripts to execute arbitrary shell commands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Vulnerability allows attackers to open a reverse shell to the servers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Google Shape;149;p23">
            <a:extLst>
              <a:ext uri="{FF2B5EF4-FFF2-40B4-BE49-F238E27FC236}">
                <a16:creationId xmlns:a16="http://schemas.microsoft.com/office/drawing/2014/main" id="{179016F3-8226-4CFF-994A-FBB2C3A32B9A}"/>
              </a:ext>
            </a:extLst>
          </p:cNvPr>
          <p:cNvSpPr txBox="1">
            <a:spLocks/>
          </p:cNvSpPr>
          <p:nvPr/>
        </p:nvSpPr>
        <p:spPr>
          <a:xfrm>
            <a:off x="-92149" y="166254"/>
            <a:ext cx="9299944" cy="523487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spcFirstLastPara="1" vert="horz" wrap="square" lIns="91425" tIns="91425" rIns="91425" bIns="91425" rtlCol="0" anchor="t" anchorCtr="0">
            <a:normAutofit fontScale="97500"/>
          </a:bodyPr>
          <a:lstStyle>
            <a:lvl1pPr lvl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7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 sz="2400" dirty="0">
                <a:solidFill>
                  <a:srgbClr val="000000"/>
                </a:solidFill>
                <a:ea typeface="Roboto Medium"/>
                <a:cs typeface="Roboto Medium"/>
                <a:sym typeface="Roboto Medium"/>
              </a:rPr>
              <a:t>	</a:t>
            </a:r>
            <a:r>
              <a:rPr lang="en-US" sz="2500" b="1" dirty="0">
                <a:solidFill>
                  <a:srgbClr val="000000"/>
                </a:solidFill>
                <a:ea typeface="Roboto Medium"/>
                <a:cs typeface="Roboto Medium"/>
                <a:sym typeface="Roboto Medium"/>
              </a:rPr>
              <a:t>Vulnerability Assessment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3"/>
          <p:cNvSpPr txBox="1">
            <a:spLocks noGrp="1"/>
          </p:cNvSpPr>
          <p:nvPr>
            <p:ph type="title"/>
          </p:nvPr>
        </p:nvSpPr>
        <p:spPr>
          <a:xfrm>
            <a:off x="-92149" y="99358"/>
            <a:ext cx="9299944" cy="559861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000000"/>
                </a:solidFill>
                <a:ea typeface="Roboto Medium"/>
                <a:cs typeface="Roboto Medium"/>
                <a:sym typeface="Roboto Medium"/>
              </a:rPr>
              <a:t>	</a:t>
            </a:r>
            <a:r>
              <a:rPr lang="en" sz="2400" b="1" dirty="0">
                <a:solidFill>
                  <a:srgbClr val="000000"/>
                </a:solidFill>
                <a:ea typeface="Roboto Medium"/>
                <a:cs typeface="Roboto Medium"/>
                <a:sym typeface="Roboto Medium"/>
              </a:rPr>
              <a:t>Additional Vulnerabilities</a:t>
            </a:r>
            <a:endParaRPr sz="2400" b="1" dirty="0">
              <a:solidFill>
                <a:srgbClr val="000000"/>
              </a:solidFill>
              <a:ea typeface="Roboto Medium"/>
              <a:cs typeface="Roboto Medium"/>
              <a:sym typeface="Roboto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aphicFrame>
        <p:nvGraphicFramePr>
          <p:cNvPr id="148" name="Google Shape;148;p23"/>
          <p:cNvGraphicFramePr/>
          <p:nvPr>
            <p:extLst>
              <p:ext uri="{D42A27DB-BD31-4B8C-83A1-F6EECF244321}">
                <p14:modId xmlns:p14="http://schemas.microsoft.com/office/powerpoint/2010/main" val="2697182798"/>
              </p:ext>
            </p:extLst>
          </p:nvPr>
        </p:nvGraphicFramePr>
        <p:xfrm>
          <a:off x="428846" y="808073"/>
          <a:ext cx="8286308" cy="3948224"/>
        </p:xfrm>
        <a:graphic>
          <a:graphicData uri="http://schemas.openxmlformats.org/drawingml/2006/table">
            <a:tbl>
              <a:tblPr>
                <a:noFill/>
                <a:tableStyleId>{1AFBCD1B-E7A3-43EF-AE14-C0864BB95921}</a:tableStyleId>
              </a:tblPr>
              <a:tblGrid>
                <a:gridCol w="27729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566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566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1480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Vulnerability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Description</a:t>
                      </a:r>
                      <a:endParaRPr b="1" dirty="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Impact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7126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dirty="0">
                          <a:solidFill>
                            <a:srgbClr val="24292F"/>
                          </a:solidFill>
                          <a:highlight>
                            <a:srgbClr val="FFFFFF"/>
                          </a:highlight>
                        </a:rPr>
                        <a:t>Directory Indexing Vulnerability 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hlink"/>
                          </a:solidFill>
                          <a:highlight>
                            <a:srgbClr val="FFFFFF"/>
                          </a:highlight>
                          <a:uFill>
                            <a:noFill/>
                          </a:uFill>
                          <a:hlinkClick r:id="rId3"/>
                        </a:rPr>
                        <a:t>CWE-548</a:t>
                      </a:r>
                      <a:endParaRPr sz="1200" i="1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rgbClr val="24292F"/>
                          </a:solidFill>
                          <a:highlight>
                            <a:srgbClr val="FFFFFF"/>
                          </a:highlight>
                        </a:rPr>
                        <a:t>Attacker can view and download content of a directory located on a vulnerable device. CWE-548 refers to an informational leak through directory listing.</a:t>
                      </a:r>
                      <a:endParaRPr sz="1200" i="1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rgbClr val="24292F"/>
                          </a:solidFill>
                          <a:highlight>
                            <a:srgbClr val="FFFFFF"/>
                          </a:highlight>
                        </a:rPr>
                        <a:t>The attacker can gain access to source code, or devise other exploits. The directory listing can compromise private or confidential data.</a:t>
                      </a:r>
                      <a:endParaRPr sz="1200" i="1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7604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dirty="0">
                          <a:solidFill>
                            <a:srgbClr val="24292F"/>
                          </a:solidFill>
                          <a:highlight>
                            <a:srgbClr val="F6F8FA"/>
                          </a:highlight>
                        </a:rPr>
                        <a:t>Hashed Passwords</a:t>
                      </a:r>
                      <a:endParaRPr sz="1200" b="1" dirty="0">
                        <a:solidFill>
                          <a:srgbClr val="CC412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rgbClr val="24292F"/>
                          </a:solidFill>
                          <a:highlight>
                            <a:srgbClr val="F6F8FA"/>
                          </a:highlight>
                        </a:rPr>
                        <a:t>If a password is not salted it can be cracked via online tools such as </a:t>
                      </a:r>
                      <a:r>
                        <a:rPr lang="en" sz="1200" dirty="0">
                          <a:solidFill>
                            <a:schemeClr val="hlink"/>
                          </a:solidFill>
                          <a:highlight>
                            <a:srgbClr val="F6F8FA"/>
                          </a:highlight>
                          <a:uFill>
                            <a:noFill/>
                          </a:uFill>
                          <a:hlinkClick r:id="rId4"/>
                        </a:rPr>
                        <a:t>www.crackstation.net/</a:t>
                      </a:r>
                      <a:r>
                        <a:rPr lang="en" sz="1200" dirty="0">
                          <a:solidFill>
                            <a:srgbClr val="24292F"/>
                          </a:solidFill>
                          <a:highlight>
                            <a:srgbClr val="F6F8FA"/>
                          </a:highlight>
                        </a:rPr>
                        <a:t> or programs such as hashcat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rgbClr val="24292F"/>
                          </a:solidFill>
                          <a:highlight>
                            <a:srgbClr val="F6F8FA"/>
                          </a:highlight>
                        </a:rPr>
                        <a:t>Once the password is cracked, and if a username is already known, a hacker can access system files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8610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dirty="0">
                          <a:solidFill>
                            <a:srgbClr val="24292F"/>
                          </a:solidFill>
                          <a:highlight>
                            <a:srgbClr val="FFFFFF"/>
                          </a:highlight>
                        </a:rPr>
                        <a:t>Weak Usernames and Passwords</a:t>
                      </a:r>
                      <a:endParaRPr sz="1200" b="1" dirty="0">
                        <a:solidFill>
                          <a:srgbClr val="CC412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rgbClr val="24292F"/>
                          </a:solidFill>
                          <a:highlight>
                            <a:srgbClr val="FFFFFF"/>
                          </a:highlight>
                        </a:rPr>
                        <a:t>Commonly used passwords such as simple words, and the lack of password complexity, such as the inclusion of symbols, numbers and capitals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rgbClr val="24292F"/>
                          </a:solidFill>
                          <a:highlight>
                            <a:srgbClr val="FFFFFF"/>
                          </a:highlight>
                        </a:rPr>
                        <a:t>System access could be discovered by social engineering. </a:t>
                      </a:r>
                      <a:r>
                        <a:rPr lang="en" sz="1200" dirty="0">
                          <a:solidFill>
                            <a:schemeClr val="hlink"/>
                          </a:solidFill>
                          <a:highlight>
                            <a:srgbClr val="FFFFFF"/>
                          </a:highlight>
                          <a:uFill>
                            <a:noFill/>
                          </a:uFill>
                          <a:hlinkClick r:id="rId5"/>
                        </a:rPr>
                        <a:t>https://thycotic.com/resources/password-strength-checker/</a:t>
                      </a:r>
                      <a:r>
                        <a:rPr lang="en" sz="1200" dirty="0">
                          <a:solidFill>
                            <a:srgbClr val="24292F"/>
                          </a:solidFill>
                          <a:highlight>
                            <a:srgbClr val="FFFFFF"/>
                          </a:highlight>
                        </a:rPr>
                        <a:t> suggests that ‘Leopoldo’ could be cracked in 21 seconds by a computer.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8" name="Google Shape;148;p23"/>
          <p:cNvGraphicFramePr/>
          <p:nvPr>
            <p:extLst>
              <p:ext uri="{D42A27DB-BD31-4B8C-83A1-F6EECF244321}">
                <p14:modId xmlns:p14="http://schemas.microsoft.com/office/powerpoint/2010/main" val="3992370332"/>
              </p:ext>
            </p:extLst>
          </p:nvPr>
        </p:nvGraphicFramePr>
        <p:xfrm>
          <a:off x="598925" y="773476"/>
          <a:ext cx="7946150" cy="3997869"/>
        </p:xfrm>
        <a:graphic>
          <a:graphicData uri="http://schemas.openxmlformats.org/drawingml/2006/table">
            <a:tbl>
              <a:tblPr>
                <a:noFill/>
                <a:tableStyleId>{1AFBCD1B-E7A3-43EF-AE14-C0864BB95921}</a:tableStyleId>
              </a:tblPr>
              <a:tblGrid>
                <a:gridCol w="2659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43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43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75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Vulnerability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Description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Impact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4089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dirty="0">
                          <a:solidFill>
                            <a:srgbClr val="24292F"/>
                          </a:solidFill>
                          <a:highlight>
                            <a:srgbClr val="F6F8FA"/>
                          </a:highlight>
                        </a:rPr>
                        <a:t>Port 80 Open with Public Access</a:t>
                      </a:r>
                      <a:r>
                        <a:rPr lang="en" sz="1200" dirty="0">
                          <a:solidFill>
                            <a:srgbClr val="24292F"/>
                          </a:solidFill>
                          <a:highlight>
                            <a:srgbClr val="F6F8FA"/>
                          </a:highlight>
                        </a:rPr>
                        <a:t> </a:t>
                      </a:r>
                      <a:r>
                        <a:rPr lang="en" sz="1200" dirty="0">
                          <a:solidFill>
                            <a:schemeClr val="hlink"/>
                          </a:solidFill>
                          <a:highlight>
                            <a:srgbClr val="F6F8FA"/>
                          </a:highlight>
                          <a:uFill>
                            <a:noFill/>
                          </a:uFill>
                          <a:hlinkClick r:id="rId3"/>
                        </a:rPr>
                        <a:t>CVE-2019-6579</a:t>
                      </a:r>
                      <a:endParaRPr sz="1200" b="1" dirty="0">
                        <a:solidFill>
                          <a:srgbClr val="CC4125"/>
                        </a:solidFill>
                        <a:latin typeface="Roboto"/>
                        <a:ea typeface="Roboto"/>
                        <a:sym typeface="Roboto"/>
                      </a:endParaRPr>
                    </a:p>
                  </a:txBody>
                  <a:tcPr marL="82769" marR="82769" marT="41379" marB="41379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rgbClr val="24292F"/>
                          </a:solidFill>
                          <a:highlight>
                            <a:srgbClr val="F6F8FA"/>
                          </a:highlight>
                        </a:rPr>
                        <a:t>Open and unsecured access to anyone attempting entry using Port 80</a:t>
                      </a:r>
                      <a:endParaRPr sz="1200" dirty="0">
                        <a:latin typeface="Roboto"/>
                        <a:ea typeface="Roboto"/>
                        <a:sym typeface="Roboto"/>
                      </a:endParaRPr>
                    </a:p>
                  </a:txBody>
                  <a:tcPr marL="82769" marR="82769" marT="41379" marB="41379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rgbClr val="24292F"/>
                          </a:solidFill>
                          <a:highlight>
                            <a:srgbClr val="F6F8FA"/>
                          </a:highlight>
                        </a:rPr>
                        <a:t>Files and Folders are readily accessible. Sensitive (and secret) files and folders can be found.</a:t>
                      </a:r>
                      <a:endParaRPr sz="1200" dirty="0">
                        <a:latin typeface="Roboto"/>
                        <a:ea typeface="Roboto"/>
                        <a:sym typeface="Roboto"/>
                      </a:endParaRPr>
                    </a:p>
                  </a:txBody>
                  <a:tcPr marL="82769" marR="82769" marT="41379" marB="41379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883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dirty="0">
                          <a:solidFill>
                            <a:srgbClr val="24292F"/>
                          </a:solidFill>
                          <a:highlight>
                            <a:srgbClr val="FFFFFF"/>
                          </a:highlight>
                        </a:rPr>
                        <a:t>Brute Force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rgbClr val="24292F"/>
                          </a:solidFill>
                          <a:highlight>
                            <a:srgbClr val="FFFFFF"/>
                          </a:highlight>
                        </a:rPr>
                        <a:t>Ability to discover passwords by Brute Force 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hlink"/>
                          </a:solidFill>
                          <a:highlight>
                            <a:srgbClr val="FFFFFF"/>
                          </a:highlight>
                          <a:uFill>
                            <a:noFill/>
                          </a:uFill>
                          <a:hlinkClick r:id="rId4"/>
                        </a:rPr>
                        <a:t>CVE-2019-3746</a:t>
                      </a:r>
                      <a:endParaRPr lang="en" sz="1200" dirty="0">
                        <a:solidFill>
                          <a:schemeClr val="hlink"/>
                        </a:solidFill>
                        <a:highlight>
                          <a:srgbClr val="FFFFFF"/>
                        </a:highlight>
                        <a:uFill>
                          <a:noFill/>
                        </a:uFill>
                      </a:endParaRPr>
                    </a:p>
                  </a:txBody>
                  <a:tcPr marL="82769" marR="82769" marT="41379" marB="41379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rgbClr val="24292F"/>
                          </a:solidFill>
                          <a:highlight>
                            <a:srgbClr val="FFFFFF"/>
                          </a:highlight>
                        </a:rPr>
                        <a:t>When an attacker uses numerous username and password combinations to access a device and/or system.</a:t>
                      </a:r>
                      <a:endParaRPr sz="1200" i="1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82769" marR="82769" marT="41379" marB="41379" anchor="ctr">
                    <a:lnL w="9525" cap="flat" cmpd="sng" algn="ctr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rgbClr val="24292F"/>
                          </a:solidFill>
                          <a:highlight>
                            <a:srgbClr val="FFFFFF"/>
                          </a:highlight>
                        </a:rPr>
                        <a:t>Easy system access by use of brute force with common password lists such as rockyou.txt by programs such as Hydra</a:t>
                      </a:r>
                      <a:endParaRPr sz="1200" i="1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82769" marR="82769" marT="41379" marB="41379" anchor="ctr">
                    <a:lnL w="9525" cap="flat" cmpd="sng" algn="ctr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79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rgbClr val="24292F"/>
                          </a:solidFill>
                          <a:highlight>
                            <a:srgbClr val="FFFFFF"/>
                          </a:highlight>
                        </a:rPr>
                        <a:t>HTTP &amp; WebDAV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1200">
                          <a:solidFill>
                            <a:srgbClr val="24292F"/>
                          </a:solidFill>
                          <a:highlight>
                            <a:srgbClr val="FFFFFF"/>
                          </a:highlight>
                        </a:rPr>
                        <a:t>Plaintext protocols (HTTP and WebDAV)</a:t>
                      </a:r>
                      <a:r>
                        <a:rPr lang="en-US" sz="1200">
                          <a:solidFill>
                            <a:srgbClr val="24292F"/>
                          </a:solidFill>
                          <a:highlight>
                            <a:srgbClr val="FFFFFF"/>
                          </a:highlight>
                        </a:rPr>
                        <a:t> </a:t>
                      </a:r>
                      <a:endParaRPr sz="1200" b="1">
                        <a:solidFill>
                          <a:srgbClr val="CC412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82769" marR="82769" marT="41379" marB="41379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dirty="0">
                          <a:sym typeface="Roboto"/>
                        </a:rPr>
                        <a:t>Without the use of secure protocols information of all kinds is unsecured and vulnerable to interception</a:t>
                      </a:r>
                    </a:p>
                  </a:txBody>
                  <a:tcPr marL="82769" marR="82769" marT="41379" marB="41379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dirty="0">
                          <a:sym typeface="Roboto"/>
                        </a:rPr>
                        <a:t>Using plain text protocols like HTTP and WebDAV presents opportunities for sensitive data exposure, traffic redirection, malware installation, corruption of critical information, and installation of client-side code</a:t>
                      </a:r>
                    </a:p>
                  </a:txBody>
                  <a:tcPr marL="82769" marR="82769" marT="41379" marB="41379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" name="Google Shape;149;p23">
            <a:extLst>
              <a:ext uri="{FF2B5EF4-FFF2-40B4-BE49-F238E27FC236}">
                <a16:creationId xmlns:a16="http://schemas.microsoft.com/office/drawing/2014/main" id="{066B1065-C80A-4F2B-B84B-D6536EA170AB}"/>
              </a:ext>
            </a:extLst>
          </p:cNvPr>
          <p:cNvSpPr txBox="1">
            <a:spLocks/>
          </p:cNvSpPr>
          <p:nvPr/>
        </p:nvSpPr>
        <p:spPr>
          <a:xfrm>
            <a:off x="0" y="99358"/>
            <a:ext cx="9144000" cy="453535"/>
          </a:xfrm>
          <a:prstGeom prst="rect">
            <a:avLst/>
          </a:prstGeom>
          <a:solidFill>
            <a:schemeClr val="tx1"/>
          </a:solidFill>
        </p:spPr>
        <p:txBody>
          <a:bodyPr spcFirstLastPara="1" vert="horz" wrap="square" lIns="91425" tIns="91425" rIns="91425" bIns="91425" rtlCol="0" anchor="t" anchorCtr="0">
            <a:normAutofit fontScale="90000" lnSpcReduction="10000"/>
          </a:bodyPr>
          <a:lstStyle>
            <a:lvl1pPr lvl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7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 sz="2400" dirty="0">
                <a:solidFill>
                  <a:srgbClr val="000000"/>
                </a:solidFill>
                <a:ea typeface="Roboto Medium"/>
                <a:cs typeface="Roboto Medium"/>
                <a:sym typeface="Roboto Medium"/>
              </a:rPr>
              <a:t>	Additional Vulnerabilities</a:t>
            </a:r>
          </a:p>
          <a:p>
            <a:endParaRPr lang="en-US" dirty="0"/>
          </a:p>
        </p:txBody>
      </p:sp>
      <p:sp>
        <p:nvSpPr>
          <p:cNvPr id="7" name="Google Shape;149;p23">
            <a:extLst>
              <a:ext uri="{FF2B5EF4-FFF2-40B4-BE49-F238E27FC236}">
                <a16:creationId xmlns:a16="http://schemas.microsoft.com/office/drawing/2014/main" id="{7AB5325C-5AB3-40F3-9F03-321D6A4A3D0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92149" y="99358"/>
            <a:ext cx="9299944" cy="510242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000000"/>
                </a:solidFill>
                <a:ea typeface="Roboto Medium"/>
                <a:cs typeface="Roboto Medium"/>
                <a:sym typeface="Roboto Medium"/>
              </a:rPr>
              <a:t>	</a:t>
            </a:r>
            <a:r>
              <a:rPr lang="en" b="1" dirty="0">
                <a:solidFill>
                  <a:srgbClr val="000000"/>
                </a:solidFill>
                <a:ea typeface="Roboto Medium"/>
                <a:cs typeface="Roboto Medium"/>
                <a:sym typeface="Roboto Medium"/>
              </a:rPr>
              <a:t>Additional Vulnerabilities</a:t>
            </a:r>
            <a:endParaRPr b="1" dirty="0">
              <a:solidFill>
                <a:srgbClr val="000000"/>
              </a:solidFill>
              <a:ea typeface="Roboto Medium"/>
              <a:cs typeface="Roboto Medium"/>
              <a:sym typeface="Roboto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0205019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1_Circuit">
  <a:themeElements>
    <a:clrScheme name="Circuit">
      <a:dk1>
        <a:sysClr val="windowText" lastClr="000000"/>
      </a:dk1>
      <a:lt1>
        <a:sysClr val="window" lastClr="FFFFFF"/>
      </a:lt1>
      <a:dk2>
        <a:srgbClr val="8D1E14"/>
      </a:dk2>
      <a:lt2>
        <a:srgbClr val="FF744E"/>
      </a:lt2>
      <a:accent1>
        <a:srgbClr val="E9B758"/>
      </a:accent1>
      <a:accent2>
        <a:srgbClr val="FE8943"/>
      </a:accent2>
      <a:accent3>
        <a:srgbClr val="AEA27C"/>
      </a:accent3>
      <a:accent4>
        <a:srgbClr val="90B46E"/>
      </a:accent4>
      <a:accent5>
        <a:srgbClr val="71AEC1"/>
      </a:accent5>
      <a:accent6>
        <a:srgbClr val="C98DE7"/>
      </a:accent6>
      <a:hlink>
        <a:srgbClr val="FF7A22"/>
      </a:hlink>
      <a:folHlink>
        <a:srgbClr val="FDCD86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88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2000"/>
                <a:satMod val="150000"/>
                <a:lumMod val="15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971C58-AB76-4A2A-B231-5F8CA03CF491}"/>
    </a:ext>
  </a:extLst>
</a:theme>
</file>

<file path=ppt/theme/theme2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ppt/theme/theme3.xml><?xml version="1.0" encoding="utf-8"?>
<a:theme xmlns:a="http://schemas.openxmlformats.org/drawingml/2006/main" name="2_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6823</TotalTime>
  <Words>2048</Words>
  <Application>Microsoft Office PowerPoint</Application>
  <PresentationFormat>On-screen Show (16:9)</PresentationFormat>
  <Paragraphs>258</Paragraphs>
  <Slides>33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33</vt:i4>
      </vt:variant>
    </vt:vector>
  </HeadingPairs>
  <TitlesOfParts>
    <vt:vector size="45" baseType="lpstr">
      <vt:lpstr>Roboto Light</vt:lpstr>
      <vt:lpstr>Tw Cen MT</vt:lpstr>
      <vt:lpstr>Arial</vt:lpstr>
      <vt:lpstr>Pacifico</vt:lpstr>
      <vt:lpstr>Roboto</vt:lpstr>
      <vt:lpstr>Courier New</vt:lpstr>
      <vt:lpstr>Inconsolata</vt:lpstr>
      <vt:lpstr>Roboto Medium</vt:lpstr>
      <vt:lpstr>Roboto Thin</vt:lpstr>
      <vt:lpstr>1_Circuit</vt:lpstr>
      <vt:lpstr>Circuit</vt:lpstr>
      <vt:lpstr>2_Circuit</vt:lpstr>
      <vt:lpstr>Red Team / Blue Team Capstone Project 2</vt:lpstr>
      <vt:lpstr>Table of Contents </vt:lpstr>
      <vt:lpstr>PowerPoint Presentation</vt:lpstr>
      <vt:lpstr>PowerPoint Presentation</vt:lpstr>
      <vt:lpstr>Red Team Security Assessment </vt:lpstr>
      <vt:lpstr>Recon: Describing the Target</vt:lpstr>
      <vt:lpstr>PowerPoint Presentation</vt:lpstr>
      <vt:lpstr> Additional Vulnerabilities </vt:lpstr>
      <vt:lpstr> Additional Vulnerabilities </vt:lpstr>
      <vt:lpstr>Exploitation:  Sensitive Data Exposure - Tools and Processes</vt:lpstr>
      <vt:lpstr>Exploitation:  Sensitive Data Exposure - Achievements</vt:lpstr>
      <vt:lpstr>Exploitation:  Sensitive Data Exposure - Login Prompt</vt:lpstr>
      <vt:lpstr>Exploitation:  Unauthorized File Upload – Tools &amp; Processes</vt:lpstr>
      <vt:lpstr>Exploitation:  Unauthorized File Upload – Tools &amp; Processes </vt:lpstr>
      <vt:lpstr>Exploitation:  Unauthorized File Upload – Achievements &amp; Aftermath</vt:lpstr>
      <vt:lpstr>Exploitation:  Remote Code EXECUTION – Tools and Processes</vt:lpstr>
      <vt:lpstr>PowerPoint Presentation</vt:lpstr>
      <vt:lpstr>Exploitation:  Remote Code Execution - Aftermath</vt:lpstr>
      <vt:lpstr>Blue Team Log Analysis and  Attack Characterization</vt:lpstr>
      <vt:lpstr>Analysis:  Identifying the Port Scan </vt:lpstr>
      <vt:lpstr>Analysis:  Identifying the Port Scan </vt:lpstr>
      <vt:lpstr>Analysis:  Finding the Request for the Hidden Directory </vt:lpstr>
      <vt:lpstr>Analysis:  Finding the Request for the Hidden Directory </vt:lpstr>
      <vt:lpstr>Analysis:  Finding the WebDAV Connection </vt:lpstr>
      <vt:lpstr>PowerPoint Presentation</vt:lpstr>
      <vt:lpstr>PowerPoint Presentation</vt:lpstr>
      <vt:lpstr>Blue Team Proposed Alarms and  Mitigation Strategies</vt:lpstr>
      <vt:lpstr>Mitigation:  Blocking the Port Scan</vt:lpstr>
      <vt:lpstr>Mitigation:  Finding the Request for the Hidden Directory</vt:lpstr>
      <vt:lpstr>Mitigation:  Preventing Brute Force Attacks</vt:lpstr>
      <vt:lpstr>Mitigation:  Detecting the WebDAV Connection</vt:lpstr>
      <vt:lpstr>Mitigation:  Identifying Reverse Shell Uploads</vt:lpstr>
      <vt:lpstr>The 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Red Team / Blue Team Capstone Project 2</dc:title>
  <dc:creator>NinjaMa1127</dc:creator>
  <cp:lastModifiedBy>Courtney Templeton</cp:lastModifiedBy>
  <cp:revision>1</cp:revision>
  <dcterms:modified xsi:type="dcterms:W3CDTF">2021-11-16T21:05:24Z</dcterms:modified>
</cp:coreProperties>
</file>